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sldIdLst>
    <p:sldId id="257" r:id="rId2"/>
    <p:sldId id="262" r:id="rId3"/>
    <p:sldId id="264" r:id="rId4"/>
    <p:sldId id="258" r:id="rId5"/>
    <p:sldId id="273" r:id="rId6"/>
    <p:sldId id="266" r:id="rId7"/>
    <p:sldId id="263" r:id="rId8"/>
    <p:sldId id="271" r:id="rId9"/>
    <p:sldId id="265" r:id="rId10"/>
    <p:sldId id="267" r:id="rId11"/>
    <p:sldId id="268" r:id="rId12"/>
    <p:sldId id="269" r:id="rId13"/>
    <p:sldId id="270" r:id="rId14"/>
    <p:sldId id="272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2" d="100"/>
          <a:sy n="102" d="100"/>
        </p:scale>
        <p:origin x="-24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20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0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Прямоугольник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Овал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Прямоугольник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9" name="Блок-схема: процесс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Блок-схема: процесс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Овал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07.04.2021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4221230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12 апреля – День Космонавтики </a:t>
            </a:r>
            <a:endParaRPr lang="ru-RU" sz="4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Биография Юрия Гагарина - РИА Новости, 01.03.20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8172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28215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 с. </a:t>
            </a:r>
            <a:r>
              <a:rPr lang="ru-RU" dirty="0" err="1" smtClean="0"/>
              <a:t>Клушино</a:t>
            </a:r>
            <a:r>
              <a:rPr lang="ru-RU" dirty="0" smtClean="0"/>
              <a:t> – место рождения первого Космонавта </a:t>
            </a:r>
            <a:endParaRPr lang="ru-RU" dirty="0"/>
          </a:p>
        </p:txBody>
      </p:sp>
      <p:pic>
        <p:nvPicPr>
          <p:cNvPr id="4" name="Picture 2" descr="Дом в Клушине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19672" y="1772815"/>
            <a:ext cx="7056784" cy="4536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5" name="Содержимое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</a:t>
            </a:r>
            <a:endParaRPr lang="ru-RU" dirty="0"/>
          </a:p>
        </p:txBody>
      </p:sp>
      <p:pic>
        <p:nvPicPr>
          <p:cNvPr id="6" name="Picture 2" descr="p5_clip_image00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260648"/>
            <a:ext cx="4224470" cy="63367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Юрий Гагарин (биография, 28 фото, видео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88640"/>
            <a:ext cx="4896544" cy="65287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-main-pic" descr="Картинка 71 из 97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052736"/>
            <a:ext cx="7265596" cy="5040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Космодром Байконур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81724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Сергей Королев (12 января 1907 - 14 января 1966) , советский ученый,  основоположник практической космонавтики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59632" y="188640"/>
            <a:ext cx="7707185" cy="649207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600" y="0"/>
            <a:ext cx="8172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0"/>
            <a:ext cx="810039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Гагарин, Юрий Алексеевич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771800" y="116632"/>
            <a:ext cx="4615547" cy="65527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Обложка альбома «Созвездие Гагарина» (1971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39752" y="476672"/>
            <a:ext cx="5854827" cy="59046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Время первых — Википедия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188640"/>
            <a:ext cx="4486099" cy="6408713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СГТУ им. Гагарина Ю.А. | Агентство деловых новостей &quot;Бизнес-вектор&quot;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692696"/>
            <a:ext cx="4029462" cy="2592288"/>
          </a:xfrm>
          <a:prstGeom prst="rect">
            <a:avLst/>
          </a:prstGeom>
          <a:noFill/>
        </p:spPr>
      </p:pic>
      <p:pic>
        <p:nvPicPr>
          <p:cNvPr id="28676" name="Picture 4" descr="В Саратове прошел фестиваль «Поехали!» — ВЯЧЕСЛАВ ВОЛОДИН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3645024"/>
            <a:ext cx="3717864" cy="2478576"/>
          </a:xfrm>
          <a:prstGeom prst="rect">
            <a:avLst/>
          </a:prstGeom>
          <a:noFill/>
        </p:spPr>
      </p:pic>
      <p:pic>
        <p:nvPicPr>
          <p:cNvPr id="28678" name="Picture 6" descr="Gagarin.Doc International Student Film Festival - FilmFreeway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548680"/>
            <a:ext cx="2520280" cy="2520280"/>
          </a:xfrm>
          <a:prstGeom prst="rect">
            <a:avLst/>
          </a:prstGeom>
          <a:noFill/>
        </p:spPr>
      </p:pic>
      <p:pic>
        <p:nvPicPr>
          <p:cNvPr id="28680" name="Picture 8" descr="Набережная Космонавтов р. Волги в Саратове, фото, адрес на карте, описание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3645024"/>
            <a:ext cx="4032448" cy="2448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137</TotalTime>
  <Words>17</Words>
  <Application>Microsoft Office PowerPoint</Application>
  <PresentationFormat>Экран (4:3)</PresentationFormat>
  <Paragraphs>5</Paragraphs>
  <Slides>14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Солнцестояние</vt:lpstr>
      <vt:lpstr>12 апреля – День Космонавтики </vt:lpstr>
      <vt:lpstr>Слайд 2</vt:lpstr>
      <vt:lpstr> с. Клушино – место рождения первого Космонавта </vt:lpstr>
      <vt:lpstr> 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12 апреля – День Космонавтики</dc:title>
  <dc:creator>Администратор</dc:creator>
  <cp:lastModifiedBy>Администратор</cp:lastModifiedBy>
  <cp:revision>13</cp:revision>
  <dcterms:created xsi:type="dcterms:W3CDTF">2021-04-07T05:48:24Z</dcterms:created>
  <dcterms:modified xsi:type="dcterms:W3CDTF">2021-04-07T08:16:09Z</dcterms:modified>
</cp:coreProperties>
</file>