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6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6E053-8D64-40A0-97AA-046BB019B543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95C23-4460-4A4B-AEDA-F0964665A4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Поэтапно рисуем бабочку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Мир бабочек </a:t>
            </a:r>
            <a:endParaRPr lang="ru-RU" dirty="0"/>
          </a:p>
        </p:txBody>
      </p:sp>
      <p:pic>
        <p:nvPicPr>
          <p:cNvPr id="5" name="Содержимое 4" descr="s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3273" y="1600200"/>
            <a:ext cx="5657454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357166"/>
            <a:ext cx="8072493" cy="650083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D3D5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</Words>
  <Application>Microsoft Office PowerPoint</Application>
  <PresentationFormat>Экран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Поэтапно рисуем бабочку</vt:lpstr>
      <vt:lpstr>Мир бабочек </vt:lpstr>
      <vt:lpstr>Слайд 3</vt:lpstr>
    </vt:vector>
  </TitlesOfParts>
  <Company>UralSOFT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Поэтапно рисуем бабочку</dc:title>
  <dc:creator>777</dc:creator>
  <cp:lastModifiedBy>777</cp:lastModifiedBy>
  <cp:revision>1</cp:revision>
  <dcterms:created xsi:type="dcterms:W3CDTF">2020-04-21T05:38:35Z</dcterms:created>
  <dcterms:modified xsi:type="dcterms:W3CDTF">2020-04-21T05:43:38Z</dcterms:modified>
</cp:coreProperties>
</file>