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8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8C6890A-2E35-4276-A7ED-CA7BC9520E9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67D159C-7BEF-4075-BBD5-AB63048979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Поделки из пластилина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357166"/>
            <a:ext cx="7786741" cy="576899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500042"/>
            <a:ext cx="7786741" cy="5626121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D3D5DB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</TotalTime>
  <Words>3</Words>
  <Application>Microsoft Office PowerPoint</Application>
  <PresentationFormat>Экран (4:3)</PresentationFormat>
  <Paragraphs>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Апекс</vt:lpstr>
      <vt:lpstr>Поделки из пластилина </vt:lpstr>
      <vt:lpstr>Слайд 2</vt:lpstr>
      <vt:lpstr>Слайд 3</vt:lpstr>
    </vt:vector>
  </TitlesOfParts>
  <Company>UralSOFT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Поделки из пластилина </dc:title>
  <dc:creator>777</dc:creator>
  <cp:lastModifiedBy>777</cp:lastModifiedBy>
  <cp:revision>2</cp:revision>
  <dcterms:created xsi:type="dcterms:W3CDTF">2020-04-16T18:44:11Z</dcterms:created>
  <dcterms:modified xsi:type="dcterms:W3CDTF">2020-04-16T18:47:24Z</dcterms:modified>
</cp:coreProperties>
</file>