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70" r:id="rId9"/>
    <p:sldId id="265" r:id="rId10"/>
    <p:sldId id="266" r:id="rId11"/>
    <p:sldId id="269" r:id="rId12"/>
    <p:sldId id="27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6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89174-426B-468E-A01F-2AC79C0971C6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A238974-9180-43A2-A1FA-A7C35E8D9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89174-426B-468E-A01F-2AC79C0971C6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A238974-9180-43A2-A1FA-A7C35E8D9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89174-426B-468E-A01F-2AC79C0971C6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38974-9180-43A2-A1FA-A7C35E8D9B7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89174-426B-468E-A01F-2AC79C0971C6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38974-9180-43A2-A1FA-A7C35E8D9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89174-426B-468E-A01F-2AC79C0971C6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A238974-9180-43A2-A1FA-A7C35E8D9B7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89174-426B-468E-A01F-2AC79C0971C6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38974-9180-43A2-A1FA-A7C35E8D9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89174-426B-468E-A01F-2AC79C0971C6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38974-9180-43A2-A1FA-A7C35E8D9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89174-426B-468E-A01F-2AC79C0971C6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38974-9180-43A2-A1FA-A7C35E8D9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89174-426B-468E-A01F-2AC79C0971C6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38974-9180-43A2-A1FA-A7C35E8D9B7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89174-426B-468E-A01F-2AC79C0971C6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38974-9180-43A2-A1FA-A7C35E8D9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89174-426B-468E-A01F-2AC79C0971C6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38974-9180-43A2-A1FA-A7C35E8D9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7589174-426B-468E-A01F-2AC79C0971C6}" type="datetimeFigureOut">
              <a:rPr lang="ru-RU" smtClean="0"/>
              <a:pPr/>
              <a:t>24.04.2020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A238974-9180-43A2-A1FA-A7C35E8D9B7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9.12.22_04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530982"/>
            <a:ext cx="8072493" cy="5684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-ebeuKm-tu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642918"/>
            <a:ext cx="8231133" cy="543720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J-HQZ1otHk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714356"/>
            <a:ext cx="8072494" cy="578367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105746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5138" y="857232"/>
            <a:ext cx="7989611" cy="521497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Ny-vsDxqTs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571480"/>
            <a:ext cx="4071966" cy="5597532"/>
          </a:xfrm>
        </p:spPr>
      </p:pic>
      <p:pic>
        <p:nvPicPr>
          <p:cNvPr id="5" name="Рисунок 4" descr="13521828_72408nothumb6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500042"/>
            <a:ext cx="4143404" cy="5715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736617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500042"/>
            <a:ext cx="3786214" cy="5786478"/>
          </a:xfrm>
        </p:spPr>
      </p:pic>
      <p:pic>
        <p:nvPicPr>
          <p:cNvPr id="5" name="Рисунок 4" descr="RCrA4TcpOD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428604"/>
            <a:ext cx="4064000" cy="57864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92359529_getImage__22_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571480"/>
            <a:ext cx="4643470" cy="5857916"/>
          </a:xfrm>
        </p:spPr>
      </p:pic>
      <p:pic>
        <p:nvPicPr>
          <p:cNvPr id="5" name="Рисунок 4" descr="14836129_36027nothumb6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571480"/>
            <a:ext cx="4286248" cy="58579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QeWYoFDL5g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500042"/>
            <a:ext cx="6429420" cy="606665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erevo-iz-ladoshek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28604"/>
            <a:ext cx="4214842" cy="5924525"/>
          </a:xfrm>
        </p:spPr>
      </p:pic>
      <p:pic>
        <p:nvPicPr>
          <p:cNvPr id="5" name="Рисунок 4" descr="image_4927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500042"/>
            <a:ext cx="4857752" cy="5715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15324034_3627876_jptd1E85qu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5072066" cy="5715016"/>
          </a:xfrm>
        </p:spPr>
      </p:pic>
      <p:pic>
        <p:nvPicPr>
          <p:cNvPr id="5" name="Рисунок 4" descr="1409483631_morski-obi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1071546"/>
            <a:ext cx="4143372" cy="50720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_28198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571480"/>
            <a:ext cx="4298430" cy="5794397"/>
          </a:xfrm>
        </p:spPr>
      </p:pic>
      <p:pic>
        <p:nvPicPr>
          <p:cNvPr id="5" name="Рисунок 4" descr="img_5689_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500042"/>
            <a:ext cx="4953000" cy="58579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ZHm0f1BBfi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571480"/>
            <a:ext cx="7286676" cy="58579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D3D5DB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67</TotalTime>
  <Words>0</Words>
  <Application>Microsoft Office PowerPoint</Application>
  <PresentationFormat>Экран (4:3)</PresentationFormat>
  <Paragraphs>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StartSoft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Аппликации из ладошек</dc:title>
  <dc:creator>Лариса</dc:creator>
  <cp:lastModifiedBy>777</cp:lastModifiedBy>
  <cp:revision>9</cp:revision>
  <dcterms:created xsi:type="dcterms:W3CDTF">2015-11-17T15:50:10Z</dcterms:created>
  <dcterms:modified xsi:type="dcterms:W3CDTF">2020-04-24T05:27:52Z</dcterms:modified>
</cp:coreProperties>
</file>