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63" r:id="rId6"/>
    <p:sldId id="258" r:id="rId7"/>
    <p:sldId id="269" r:id="rId8"/>
    <p:sldId id="259" r:id="rId9"/>
    <p:sldId id="260" r:id="rId10"/>
    <p:sldId id="264" r:id="rId11"/>
    <p:sldId id="262" r:id="rId12"/>
    <p:sldId id="261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E2B99-D732-4C9B-9225-BE9932191F1F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5D91C-64DD-4210-97A6-D307B1C8C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E2B99-D732-4C9B-9225-BE9932191F1F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5D91C-64DD-4210-97A6-D307B1C8C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E2B99-D732-4C9B-9225-BE9932191F1F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5D91C-64DD-4210-97A6-D307B1C8C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E2B99-D732-4C9B-9225-BE9932191F1F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5D91C-64DD-4210-97A6-D307B1C8C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E2B99-D732-4C9B-9225-BE9932191F1F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5D91C-64DD-4210-97A6-D307B1C8C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E2B99-D732-4C9B-9225-BE9932191F1F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5D91C-64DD-4210-97A6-D307B1C8C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E2B99-D732-4C9B-9225-BE9932191F1F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5D91C-64DD-4210-97A6-D307B1C8C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E2B99-D732-4C9B-9225-BE9932191F1F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5D91C-64DD-4210-97A6-D307B1C8C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E2B99-D732-4C9B-9225-BE9932191F1F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5D91C-64DD-4210-97A6-D307B1C8C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E2B99-D732-4C9B-9225-BE9932191F1F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5D91C-64DD-4210-97A6-D307B1C8C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E2B99-D732-4C9B-9225-BE9932191F1F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5D91C-64DD-4210-97A6-D307B1C8C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E2B99-D732-4C9B-9225-BE9932191F1F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5D91C-64DD-4210-97A6-D307B1C8C0B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Учитель\Рабочий стол\1-min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157288"/>
            <a:ext cx="7620000" cy="45434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8800" b="1" dirty="0" smtClean="0">
                <a:solidFill>
                  <a:srgbClr val="FFFF00"/>
                </a:solidFill>
              </a:rPr>
              <a:t>Царство</a:t>
            </a:r>
            <a:r>
              <a:rPr lang="ru-RU" sz="8800" b="1" dirty="0" smtClean="0"/>
              <a:t/>
            </a:r>
            <a:br>
              <a:rPr lang="ru-RU" sz="8800" b="1" dirty="0" smtClean="0"/>
            </a:br>
            <a:r>
              <a:rPr lang="ru-RU" sz="8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Бактерии</a:t>
            </a:r>
            <a:endParaRPr lang="ru-RU" sz="8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Бактерии это самый древний организм на земле, а также самый простой в своем строении. является отсутствие ядра, вот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носят к прокариотам.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Documents and Settings\Учитель\Рабочий стол\foto-bakteriy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28868"/>
            <a:ext cx="9144000" cy="44291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Бактерии образуют три </a:t>
            </a:r>
            <a:r>
              <a:rPr lang="ru-RU" b="1" i="1" dirty="0" err="1" smtClean="0"/>
              <a:t>подцарства</a:t>
            </a:r>
            <a:r>
              <a:rPr lang="ru-RU" dirty="0" smtClean="0"/>
              <a:t>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err="1" smtClean="0"/>
              <a:t>Архебактерии</a:t>
            </a:r>
            <a:r>
              <a:rPr lang="ru-RU" dirty="0" smtClean="0"/>
              <a:t>; Настоящие бактерии (</a:t>
            </a:r>
            <a:r>
              <a:rPr lang="ru-RU" dirty="0" err="1" smtClean="0"/>
              <a:t>эубактерии</a:t>
            </a:r>
            <a:r>
              <a:rPr lang="ru-RU" dirty="0" smtClean="0"/>
              <a:t>); </a:t>
            </a:r>
            <a:r>
              <a:rPr lang="ru-RU" dirty="0" err="1" smtClean="0"/>
              <a:t>Цианобактерии</a:t>
            </a:r>
            <a:r>
              <a:rPr lang="ru-RU" dirty="0" smtClean="0"/>
              <a:t> (сине-зеленые водоросли).</a:t>
            </a:r>
          </a:p>
          <a:p>
            <a:r>
              <a:rPr lang="ru-RU" i="1" dirty="0" smtClean="0"/>
              <a:t>Бактерии открыл </a:t>
            </a:r>
            <a:r>
              <a:rPr lang="ru-RU" b="1" i="1" dirty="0" smtClean="0"/>
              <a:t>Антоний </a:t>
            </a:r>
            <a:r>
              <a:rPr lang="ru-RU" b="1" i="1" dirty="0" err="1" smtClean="0"/>
              <a:t>ван</a:t>
            </a:r>
            <a:r>
              <a:rPr lang="ru-RU" b="1" i="1" dirty="0" smtClean="0"/>
              <a:t> Левенгук</a:t>
            </a:r>
            <a:r>
              <a:rPr lang="ru-RU" dirty="0" smtClean="0"/>
              <a:t>, в 17 веке. А в 19 веке </a:t>
            </a:r>
            <a:r>
              <a:rPr lang="ru-RU" b="1" dirty="0" smtClean="0"/>
              <a:t>Луи Пастер </a:t>
            </a:r>
            <a:r>
              <a:rPr lang="ru-RU" dirty="0" smtClean="0"/>
              <a:t>выяснил, что микробы подразделяются на полезные и вредные. Дальнейшее развитие микробиологии стало возможно благодаря трудам </a:t>
            </a:r>
            <a:r>
              <a:rPr lang="ru-RU" b="1" dirty="0" smtClean="0"/>
              <a:t>Роберта Коха.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214974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 smtClean="0"/>
              <a:t>Архебактерии</a:t>
            </a:r>
            <a:r>
              <a:rPr lang="ru-RU" b="1" i="1" dirty="0" smtClean="0"/>
              <a:t> </a:t>
            </a:r>
            <a:r>
              <a:rPr lang="ru-RU" dirty="0" smtClean="0"/>
              <a:t>представляют собой одноклеточные микроорганизмы, не имеющие ядра, а также каких-либо мембранных органелл, со свойственным им биохимическим составом и физиологическими особенностями (образованы 40 видами). Многочисленная группа – это </a:t>
            </a:r>
            <a:r>
              <a:rPr lang="ru-RU" dirty="0" err="1" smtClean="0"/>
              <a:t>эубактерии</a:t>
            </a:r>
            <a:r>
              <a:rPr lang="ru-RU" dirty="0" smtClean="0"/>
              <a:t>, которые характеризуются общим строением.</a:t>
            </a:r>
          </a:p>
          <a:p>
            <a:r>
              <a:rPr lang="ru-RU" i="1" dirty="0" smtClean="0"/>
              <a:t>Бактерии открыл </a:t>
            </a:r>
            <a:r>
              <a:rPr lang="ru-RU" i="1" dirty="0" err="1" smtClean="0"/>
              <a:t>Антони</a:t>
            </a:r>
            <a:r>
              <a:rPr lang="ru-RU" i="1" dirty="0" smtClean="0"/>
              <a:t> ванн Левенгук</a:t>
            </a:r>
            <a:r>
              <a:rPr lang="ru-RU" dirty="0" smtClean="0"/>
              <a:t>, который с помощью оптического микроскопа увидел и описал удивительные мелкие организмы. Это событие произошло в 17 веке. А в 19 веке Луи Пастер выяснил, что микробы подразделяются на полезные и вредные. Дальнейшее развитие микробиологии стало возможно благодаря трудам Роберта Коха.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</a:t>
            </a:r>
            <a:r>
              <a:rPr lang="ru-RU" dirty="0" smtClean="0"/>
              <a:t>аспространение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Простота строения и быстрота адаптации к окружающим условиям помогла бактериям распространиться в широком диапазоне нашей планеты. Они существуют везде: вода, почва, воздух, живые организмы – всё это максимально приемлемое место обитания для прокариотов.</a:t>
            </a:r>
          </a:p>
          <a:p>
            <a:r>
              <a:rPr lang="ru-RU" dirty="0" smtClean="0"/>
              <a:t>Бактерии находили как на южном полюсе, так и в гейзерах. Они есть на океанском дне, а также в верхних слоях воздушной оболочки Земли. Бактерии живут везде, но их количество зависит от благоприятных условий. К примеру, большая численность видов бактерий проживает в открытых водоемах, а также почве.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Учитель\Рабочий стол\form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5722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Характерные черты бактерий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Клеточная стенка строится из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гликопептида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муреина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Грамположительные бактерии отличают толстой стенкой, а у грамотрицательных бактерий она в 10 раз тоньше.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Образуют на поверхности слизистую капсулу, которая создает устойчивость к фагоцитозу и клетки крови не могут их поглотить. Бактерии беспрепятственно перемещаются по кровеносному руслу, размножаются и вызывают воспалительные процессы. Слизистая капсула защищает микроорганизм от пересыхания во внешней среде.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Внутри клетка наполнена цитоплазмой -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полувязким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веществом, в котором «плавает» незначительное количество органоидов. Цитоплазма накапливает некоторые вещества: крахмал, гликоген, жиры, полифосфаты в качестве запасов для питания. 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Большинство форм без жгутиков, но некоторые бактерии снабжены ими для передвижения.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ДНК образовано одной нитью – это замкнутый в кольцо нуклеотид. Деление клетки происходит за счет обмена наследственной информацией: в центре бактерии образуется перетяжка, которая разделяет ее на две дочерние клетки.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Учитель\Рабочий стол\stroenie-bakteri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81212" y="2072481"/>
            <a:ext cx="4981575" cy="3581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Documents and Settings\Учитель\Рабочий стол\klassifikaciya-po-pitaniu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643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Documents and Settings\Учитель\Рабочий стол\145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929718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Documents and Settings\Учитель\Рабочий стол\2-min-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677194"/>
            <a:ext cx="7620000" cy="4371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Значение в природе и для человека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1.Многие виды бактерий (при процессах гниения и различных типах брожения), выполняют  санитарную роль на Земле.</a:t>
            </a:r>
          </a:p>
          <a:p>
            <a:r>
              <a:rPr lang="ru-RU" dirty="0" smtClean="0"/>
              <a:t>2.играют огромную роль в круговороте углерода, кислорода, водорода, азота, фосфора, серы, кальция и других элементов. </a:t>
            </a:r>
          </a:p>
          <a:p>
            <a:r>
              <a:rPr lang="ru-RU" dirty="0" smtClean="0"/>
              <a:t>3.способствуют активной фиксации атмосферного азота и переводят его в органическую форму, способствуя повышению плодородия почв. </a:t>
            </a:r>
          </a:p>
          <a:p>
            <a:r>
              <a:rPr lang="ru-RU" dirty="0" smtClean="0"/>
              <a:t>4.разлагают целлюлозу, являющиеся основным источником углерода для жизнедеятельности почвенных микроорганизмов.</a:t>
            </a:r>
          </a:p>
          <a:p>
            <a:r>
              <a:rPr lang="ru-RU" dirty="0" smtClean="0"/>
              <a:t>5.Сульфатредуцирующие бактерии участвуют в образовании нефти и сероводорода в лечебных грязях, почвах и морях. Так, насыщенный сероводородом слой воды в Черном море является результатом жизнедеятельности сульфатредуцирующих бактерий. Деятельность этих бактерий в почвах приводит к образованию соды и содового засоления почвы. Сульфатредуцирующие бактерии переводят питательные вещества в почвах рисовых плантаций в такую форму, которая становится доступной для корней этой культуры. Эти бактерии могут вызывать коррозию металлических подземных и подводных сооружений.</a:t>
            </a:r>
          </a:p>
          <a:p>
            <a:r>
              <a:rPr lang="ru-RU" dirty="0" smtClean="0"/>
              <a:t>6.почва освобождается от многих продуктов и вредных организмов и насыщается ценными питательными веществами. </a:t>
            </a:r>
          </a:p>
          <a:p>
            <a:r>
              <a:rPr lang="ru-RU" dirty="0" smtClean="0"/>
              <a:t>7.Бактерицидные препараты успешно используются для борьбы с многими видами насекомых-вредителей (кукурузным мотыльком и др.).</a:t>
            </a:r>
          </a:p>
          <a:p>
            <a:r>
              <a:rPr lang="ru-RU" dirty="0" smtClean="0"/>
              <a:t>8.используются в различных отраслях промышленности для получения ацетона, этилового и бутилового спиртов, уксусной кислоты, ферментов, гормонов, витаминов, антибиотиков, белково-витаминных препаратов и т.д.</a:t>
            </a:r>
          </a:p>
          <a:p>
            <a:r>
              <a:rPr lang="ru-RU" dirty="0" smtClean="0"/>
              <a:t>9.Без бактерий невозможны процессы при дублении кожи, сушке листьев табака, выработке шелка, каучука, обработке какао, кофе, мочении конопли, льна и других </a:t>
            </a:r>
            <a:r>
              <a:rPr lang="ru-RU" dirty="0" err="1" smtClean="0"/>
              <a:t>лубоволокнистых</a:t>
            </a:r>
            <a:r>
              <a:rPr lang="ru-RU" dirty="0" smtClean="0"/>
              <a:t> растений, квашении капусты, очистке сточных вод, выщелачивании металлов и т.д.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Documents and Settings\Учитель\Рабочий стол\145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858280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535</Words>
  <Application>Microsoft Office PowerPoint</Application>
  <PresentationFormat>Экран (4:3)</PresentationFormat>
  <Paragraphs>27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Царство Бактерии</vt:lpstr>
      <vt:lpstr>Бактерии это самый древний организм на земле, а также самый простой в своем строении. является отсутствие ядра, вот носят к прокариотам.</vt:lpstr>
      <vt:lpstr> Бактерии образуют три подцарства: </vt:lpstr>
      <vt:lpstr>Слайд 4</vt:lpstr>
      <vt:lpstr>Распространение</vt:lpstr>
      <vt:lpstr>Слайд 6</vt:lpstr>
      <vt:lpstr>Характерные черты бактерий </vt:lpstr>
      <vt:lpstr>Слайд 8</vt:lpstr>
      <vt:lpstr>Слайд 9</vt:lpstr>
      <vt:lpstr>Слайд 10</vt:lpstr>
      <vt:lpstr>Слайд 11</vt:lpstr>
      <vt:lpstr>Значение в природе и для человека </vt:lpstr>
      <vt:lpstr>Слайд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Учитель</dc:creator>
  <cp:lastModifiedBy>Учитель</cp:lastModifiedBy>
  <cp:revision>8</cp:revision>
  <dcterms:created xsi:type="dcterms:W3CDTF">2021-09-07T06:06:21Z</dcterms:created>
  <dcterms:modified xsi:type="dcterms:W3CDTF">2021-09-07T06:51:40Z</dcterms:modified>
</cp:coreProperties>
</file>