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3"/>
  </p:notesMasterIdLst>
  <p:sldIdLst>
    <p:sldId id="256" r:id="rId2"/>
    <p:sldId id="287" r:id="rId3"/>
    <p:sldId id="268" r:id="rId4"/>
    <p:sldId id="270" r:id="rId5"/>
    <p:sldId id="271" r:id="rId6"/>
    <p:sldId id="272" r:id="rId7"/>
    <p:sldId id="273" r:id="rId8"/>
    <p:sldId id="282" r:id="rId9"/>
    <p:sldId id="283" r:id="rId10"/>
    <p:sldId id="284" r:id="rId11"/>
    <p:sldId id="285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66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99" autoAdjust="0"/>
    <p:restoredTop sz="94660"/>
  </p:normalViewPr>
  <p:slideViewPr>
    <p:cSldViewPr>
      <p:cViewPr>
        <p:scale>
          <a:sx n="72" d="100"/>
          <a:sy n="72" d="100"/>
        </p:scale>
        <p:origin x="-1260" y="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C99579B-A9C9-4078-9615-3F6D20006047}" type="doc">
      <dgm:prSet loTypeId="urn:microsoft.com/office/officeart/2005/8/layout/bProcess4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6DFF536-2E27-4471-960D-4D64F5AE3DD5}">
      <dgm:prSet phldrT="[Текст]" custT="1"/>
      <dgm:spPr/>
      <dgm:t>
        <a:bodyPr/>
        <a:lstStyle/>
        <a:p>
          <a:r>
            <a:rPr lang="ru-RU" sz="2500" dirty="0" smtClean="0"/>
            <a:t>1 лицо</a:t>
          </a:r>
          <a:endParaRPr lang="ru-RU" sz="2500" dirty="0"/>
        </a:p>
      </dgm:t>
    </dgm:pt>
    <dgm:pt modelId="{77D681B9-2222-43F3-A40C-5DFEE0CACC54}" type="parTrans" cxnId="{CBBD7250-0CA6-4F58-9FF2-1B8B7ABE7EB6}">
      <dgm:prSet/>
      <dgm:spPr/>
      <dgm:t>
        <a:bodyPr/>
        <a:lstStyle/>
        <a:p>
          <a:endParaRPr lang="ru-RU"/>
        </a:p>
      </dgm:t>
    </dgm:pt>
    <dgm:pt modelId="{1974814C-A37E-4790-8146-97ED7B548564}" type="sibTrans" cxnId="{CBBD7250-0CA6-4F58-9FF2-1B8B7ABE7EB6}">
      <dgm:prSet/>
      <dgm:spPr/>
      <dgm:t>
        <a:bodyPr/>
        <a:lstStyle/>
        <a:p>
          <a:endParaRPr lang="ru-RU"/>
        </a:p>
      </dgm:t>
    </dgm:pt>
    <dgm:pt modelId="{F3E89BF6-2CFC-4DB4-9EA7-503A516E3F59}">
      <dgm:prSet phldrT="[Текст]" custT="1"/>
      <dgm:spPr/>
      <dgm:t>
        <a:bodyPr/>
        <a:lstStyle/>
        <a:p>
          <a:r>
            <a:rPr lang="ru-RU" sz="2500" dirty="0" smtClean="0"/>
            <a:t>2 лицо</a:t>
          </a:r>
          <a:endParaRPr lang="ru-RU" sz="2500" dirty="0"/>
        </a:p>
      </dgm:t>
    </dgm:pt>
    <dgm:pt modelId="{CA402CD7-ECBF-488A-BDB7-05A84C75E155}" type="parTrans" cxnId="{D085EF79-D3D3-43F9-86DA-0B65C1E465AB}">
      <dgm:prSet/>
      <dgm:spPr/>
      <dgm:t>
        <a:bodyPr/>
        <a:lstStyle/>
        <a:p>
          <a:endParaRPr lang="ru-RU"/>
        </a:p>
      </dgm:t>
    </dgm:pt>
    <dgm:pt modelId="{5432D5E3-11DE-42FD-93D0-2B536484D48C}" type="sibTrans" cxnId="{D085EF79-D3D3-43F9-86DA-0B65C1E465AB}">
      <dgm:prSet/>
      <dgm:spPr/>
      <dgm:t>
        <a:bodyPr/>
        <a:lstStyle/>
        <a:p>
          <a:endParaRPr lang="ru-RU"/>
        </a:p>
      </dgm:t>
    </dgm:pt>
    <dgm:pt modelId="{2633EEB7-998D-4796-99BA-67F0B2712E8C}">
      <dgm:prSet phldrT="[Текст]" custT="1"/>
      <dgm:spPr/>
      <dgm:t>
        <a:bodyPr/>
        <a:lstStyle/>
        <a:p>
          <a:r>
            <a:rPr lang="ru-RU" sz="2500" dirty="0" smtClean="0"/>
            <a:t>3 лицо</a:t>
          </a:r>
          <a:endParaRPr lang="ru-RU" sz="2500" dirty="0"/>
        </a:p>
      </dgm:t>
    </dgm:pt>
    <dgm:pt modelId="{E494E01B-D61B-46B3-9401-977B740CED94}" type="parTrans" cxnId="{ACE04516-87CF-4405-987E-ECE51C452EF0}">
      <dgm:prSet/>
      <dgm:spPr/>
      <dgm:t>
        <a:bodyPr/>
        <a:lstStyle/>
        <a:p>
          <a:endParaRPr lang="ru-RU"/>
        </a:p>
      </dgm:t>
    </dgm:pt>
    <dgm:pt modelId="{7D028F60-5F6C-442F-A5C6-10C5A574DA00}" type="sibTrans" cxnId="{ACE04516-87CF-4405-987E-ECE51C452EF0}">
      <dgm:prSet/>
      <dgm:spPr/>
      <dgm:t>
        <a:bodyPr/>
        <a:lstStyle/>
        <a:p>
          <a:endParaRPr lang="ru-RU"/>
        </a:p>
      </dgm:t>
    </dgm:pt>
    <dgm:pt modelId="{BBA64E0B-B539-45F0-BC27-44E42C5F461D}">
      <dgm:prSet phldrT="[Текст]" custT="1"/>
      <dgm:spPr/>
      <dgm:t>
        <a:bodyPr/>
        <a:lstStyle/>
        <a:p>
          <a:r>
            <a:rPr lang="en-US" sz="2000" b="1" dirty="0" smtClean="0">
              <a:solidFill>
                <a:srgbClr val="C00000"/>
              </a:solidFill>
            </a:rPr>
            <a:t>He must clean his room</a:t>
          </a:r>
        </a:p>
        <a:p>
          <a:r>
            <a:rPr lang="en-US" sz="2000" b="1" dirty="0" smtClean="0">
              <a:solidFill>
                <a:srgbClr val="C00000"/>
              </a:solidFill>
            </a:rPr>
            <a:t>She must clean her room</a:t>
          </a:r>
          <a:endParaRPr lang="ru-RU" sz="2000" b="1" dirty="0" smtClean="0">
            <a:solidFill>
              <a:srgbClr val="C00000"/>
            </a:solidFill>
          </a:endParaRPr>
        </a:p>
        <a:p>
          <a:r>
            <a:rPr lang="en-US" sz="2000" b="1" dirty="0" smtClean="0">
              <a:solidFill>
                <a:srgbClr val="C00000"/>
              </a:solidFill>
            </a:rPr>
            <a:t>It must protect our house</a:t>
          </a:r>
        </a:p>
      </dgm:t>
    </dgm:pt>
    <dgm:pt modelId="{45C3E371-AAFC-4AD2-BD4E-4997640DBE6B}" type="parTrans" cxnId="{2CB995D3-0A8E-4B5C-9F3D-BC07F118117D}">
      <dgm:prSet/>
      <dgm:spPr/>
      <dgm:t>
        <a:bodyPr/>
        <a:lstStyle/>
        <a:p>
          <a:endParaRPr lang="ru-RU"/>
        </a:p>
      </dgm:t>
    </dgm:pt>
    <dgm:pt modelId="{57A77175-2FCA-4332-91C0-E8B2606818CE}" type="sibTrans" cxnId="{2CB995D3-0A8E-4B5C-9F3D-BC07F118117D}">
      <dgm:prSet/>
      <dgm:spPr/>
      <dgm:t>
        <a:bodyPr/>
        <a:lstStyle/>
        <a:p>
          <a:endParaRPr lang="ru-RU"/>
        </a:p>
      </dgm:t>
    </dgm:pt>
    <dgm:pt modelId="{338201D6-A69D-4FEC-B9C5-39B6DB8F4F19}">
      <dgm:prSet phldrT="[Текст]" custT="1"/>
      <dgm:spPr/>
      <dgm:t>
        <a:bodyPr/>
        <a:lstStyle/>
        <a:p>
          <a:r>
            <a:rPr lang="en-US" sz="2500" b="1" dirty="0" smtClean="0">
              <a:solidFill>
                <a:srgbClr val="C00000"/>
              </a:solidFill>
            </a:rPr>
            <a:t>You must clean your room</a:t>
          </a:r>
          <a:endParaRPr lang="ru-RU" sz="2500" b="1" dirty="0">
            <a:solidFill>
              <a:srgbClr val="C00000"/>
            </a:solidFill>
          </a:endParaRPr>
        </a:p>
      </dgm:t>
    </dgm:pt>
    <dgm:pt modelId="{7E6974E5-A1FC-4A69-BE9A-ADFADE965831}" type="parTrans" cxnId="{BD9D0E66-965C-43D5-8CDC-E54F63DAC0B0}">
      <dgm:prSet/>
      <dgm:spPr/>
      <dgm:t>
        <a:bodyPr/>
        <a:lstStyle/>
        <a:p>
          <a:endParaRPr lang="ru-RU"/>
        </a:p>
      </dgm:t>
    </dgm:pt>
    <dgm:pt modelId="{D91DADBA-9BFC-405D-A230-0D40EDDD6EB9}" type="sibTrans" cxnId="{BD9D0E66-965C-43D5-8CDC-E54F63DAC0B0}">
      <dgm:prSet/>
      <dgm:spPr/>
      <dgm:t>
        <a:bodyPr/>
        <a:lstStyle/>
        <a:p>
          <a:endParaRPr lang="ru-RU"/>
        </a:p>
      </dgm:t>
    </dgm:pt>
    <dgm:pt modelId="{C4AA4E10-B689-46D1-850B-95F37FB48E3C}">
      <dgm:prSet phldrT="[Текст]" custT="1"/>
      <dgm:spPr/>
      <dgm:t>
        <a:bodyPr/>
        <a:lstStyle/>
        <a:p>
          <a:r>
            <a:rPr lang="en-US" sz="2500" b="1" dirty="0" smtClean="0">
              <a:solidFill>
                <a:srgbClr val="C00000"/>
              </a:solidFill>
            </a:rPr>
            <a:t>I must clean my room</a:t>
          </a:r>
          <a:endParaRPr lang="ru-RU" sz="2500" b="1" dirty="0">
            <a:solidFill>
              <a:srgbClr val="C00000"/>
            </a:solidFill>
          </a:endParaRPr>
        </a:p>
      </dgm:t>
    </dgm:pt>
    <dgm:pt modelId="{D7C21E98-6530-4904-B652-E2B9A1336530}" type="parTrans" cxnId="{20C60D9D-38BE-4FFC-9D2D-D4CE6FBF0D97}">
      <dgm:prSet/>
      <dgm:spPr/>
      <dgm:t>
        <a:bodyPr/>
        <a:lstStyle/>
        <a:p>
          <a:endParaRPr lang="ru-RU"/>
        </a:p>
      </dgm:t>
    </dgm:pt>
    <dgm:pt modelId="{0451A641-A4E0-434B-80C6-0D32E3059A42}" type="sibTrans" cxnId="{20C60D9D-38BE-4FFC-9D2D-D4CE6FBF0D97}">
      <dgm:prSet/>
      <dgm:spPr/>
      <dgm:t>
        <a:bodyPr/>
        <a:lstStyle/>
        <a:p>
          <a:endParaRPr lang="ru-RU"/>
        </a:p>
      </dgm:t>
    </dgm:pt>
    <dgm:pt modelId="{5AF6CBDF-CC4D-4EF3-8E2A-7971B08F9020}">
      <dgm:prSet phldrT="[Текст]" custT="1"/>
      <dgm:spPr/>
      <dgm:t>
        <a:bodyPr/>
        <a:lstStyle/>
        <a:p>
          <a:r>
            <a:rPr lang="en-US" sz="2500" b="1" dirty="0" smtClean="0">
              <a:solidFill>
                <a:srgbClr val="C00000"/>
              </a:solidFill>
            </a:rPr>
            <a:t>We must clean our room</a:t>
          </a:r>
          <a:endParaRPr lang="ru-RU" sz="2500" b="1" dirty="0">
            <a:solidFill>
              <a:srgbClr val="C00000"/>
            </a:solidFill>
          </a:endParaRPr>
        </a:p>
      </dgm:t>
    </dgm:pt>
    <dgm:pt modelId="{C12E8D1D-3524-4D91-AF85-3BCE2A765506}" type="parTrans" cxnId="{E3D3D3B1-C851-405B-BCDB-B7AD9873B4CB}">
      <dgm:prSet/>
      <dgm:spPr/>
      <dgm:t>
        <a:bodyPr/>
        <a:lstStyle/>
        <a:p>
          <a:endParaRPr lang="ru-RU"/>
        </a:p>
      </dgm:t>
    </dgm:pt>
    <dgm:pt modelId="{8A953359-E9A4-4256-A4FF-9A6ED58609CA}" type="sibTrans" cxnId="{E3D3D3B1-C851-405B-BCDB-B7AD9873B4CB}">
      <dgm:prSet/>
      <dgm:spPr/>
      <dgm:t>
        <a:bodyPr/>
        <a:lstStyle/>
        <a:p>
          <a:endParaRPr lang="ru-RU"/>
        </a:p>
      </dgm:t>
    </dgm:pt>
    <dgm:pt modelId="{C0013978-B520-4411-A481-44A163A7E366}">
      <dgm:prSet phldrT="[Текст]" custT="1"/>
      <dgm:spPr/>
      <dgm:t>
        <a:bodyPr/>
        <a:lstStyle/>
        <a:p>
          <a:r>
            <a:rPr lang="en-US" sz="2500" b="1" dirty="0" smtClean="0">
              <a:solidFill>
                <a:srgbClr val="C00000"/>
              </a:solidFill>
            </a:rPr>
            <a:t>You must clean your room</a:t>
          </a:r>
          <a:endParaRPr lang="ru-RU" sz="2500" b="1" dirty="0">
            <a:solidFill>
              <a:srgbClr val="C00000"/>
            </a:solidFill>
          </a:endParaRPr>
        </a:p>
      </dgm:t>
    </dgm:pt>
    <dgm:pt modelId="{3C1C8659-2489-4709-B7B2-0A866C2E10AD}" type="parTrans" cxnId="{E78174CB-242F-4B8F-9816-1EFC2DC177A2}">
      <dgm:prSet/>
      <dgm:spPr/>
      <dgm:t>
        <a:bodyPr/>
        <a:lstStyle/>
        <a:p>
          <a:endParaRPr lang="ru-RU"/>
        </a:p>
      </dgm:t>
    </dgm:pt>
    <dgm:pt modelId="{53D164C7-D6F1-4E26-86C7-C80F656A7AB8}" type="sibTrans" cxnId="{E78174CB-242F-4B8F-9816-1EFC2DC177A2}">
      <dgm:prSet/>
      <dgm:spPr/>
      <dgm:t>
        <a:bodyPr/>
        <a:lstStyle/>
        <a:p>
          <a:endParaRPr lang="ru-RU"/>
        </a:p>
      </dgm:t>
    </dgm:pt>
    <dgm:pt modelId="{4FB2B089-6FB5-47DE-9569-9F22863F315C}">
      <dgm:prSet phldrT="[Текст]" custT="1"/>
      <dgm:spPr/>
      <dgm:t>
        <a:bodyPr/>
        <a:lstStyle/>
        <a:p>
          <a:r>
            <a:rPr lang="en-US" sz="2500" b="1" dirty="0" smtClean="0">
              <a:solidFill>
                <a:srgbClr val="C00000"/>
              </a:solidFill>
            </a:rPr>
            <a:t>They must clean their room</a:t>
          </a:r>
          <a:endParaRPr lang="ru-RU" sz="2500" b="1" dirty="0">
            <a:solidFill>
              <a:srgbClr val="C00000"/>
            </a:solidFill>
          </a:endParaRPr>
        </a:p>
      </dgm:t>
    </dgm:pt>
    <dgm:pt modelId="{73B4ADA0-62C7-4941-9F79-43C9B619B9C5}" type="parTrans" cxnId="{6199DF60-89C0-470C-85D0-92949DB10A4B}">
      <dgm:prSet/>
      <dgm:spPr/>
      <dgm:t>
        <a:bodyPr/>
        <a:lstStyle/>
        <a:p>
          <a:endParaRPr lang="ru-RU"/>
        </a:p>
      </dgm:t>
    </dgm:pt>
    <dgm:pt modelId="{73FE7BCE-49FF-48E6-8B23-6AF287418953}" type="sibTrans" cxnId="{6199DF60-89C0-470C-85D0-92949DB10A4B}">
      <dgm:prSet/>
      <dgm:spPr/>
      <dgm:t>
        <a:bodyPr/>
        <a:lstStyle/>
        <a:p>
          <a:endParaRPr lang="ru-RU"/>
        </a:p>
      </dgm:t>
    </dgm:pt>
    <dgm:pt modelId="{E0F1BCA7-ADCB-488D-81A5-E990CD43281C}" type="pres">
      <dgm:prSet presAssocID="{7C99579B-A9C9-4078-9615-3F6D20006047}" presName="Name0" presStyleCnt="0">
        <dgm:presLayoutVars>
          <dgm:dir/>
          <dgm:resizeHandles/>
        </dgm:presLayoutVars>
      </dgm:prSet>
      <dgm:spPr/>
      <dgm:t>
        <a:bodyPr/>
        <a:lstStyle/>
        <a:p>
          <a:endParaRPr lang="ru-RU"/>
        </a:p>
      </dgm:t>
    </dgm:pt>
    <dgm:pt modelId="{D34A8A30-5D90-47BD-9387-A5B28CD7D5E4}" type="pres">
      <dgm:prSet presAssocID="{F6DFF536-2E27-4471-960D-4D64F5AE3DD5}" presName="compNode" presStyleCnt="0"/>
      <dgm:spPr/>
    </dgm:pt>
    <dgm:pt modelId="{57A3D994-17AA-40B6-B6E2-025CB89FA908}" type="pres">
      <dgm:prSet presAssocID="{F6DFF536-2E27-4471-960D-4D64F5AE3DD5}" presName="dummyConnPt" presStyleCnt="0"/>
      <dgm:spPr/>
    </dgm:pt>
    <dgm:pt modelId="{9312E550-F194-4A97-9CF2-6E9B0B4D3559}" type="pres">
      <dgm:prSet presAssocID="{F6DFF536-2E27-4471-960D-4D64F5AE3DD5}" presName="node" presStyleLbl="node1" presStyleIdx="0" presStyleCnt="9" custScaleX="6974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75603E-97C9-431F-8A5F-A5ADA1CCC6BE}" type="pres">
      <dgm:prSet presAssocID="{1974814C-A37E-4790-8146-97ED7B548564}" presName="sibTrans" presStyleLbl="bgSibTrans2D1" presStyleIdx="0" presStyleCnt="8"/>
      <dgm:spPr/>
      <dgm:t>
        <a:bodyPr/>
        <a:lstStyle/>
        <a:p>
          <a:endParaRPr lang="ru-RU"/>
        </a:p>
      </dgm:t>
    </dgm:pt>
    <dgm:pt modelId="{B55469D5-AA77-4E5B-A297-B159EE8D4592}" type="pres">
      <dgm:prSet presAssocID="{F3E89BF6-2CFC-4DB4-9EA7-503A516E3F59}" presName="compNode" presStyleCnt="0"/>
      <dgm:spPr/>
    </dgm:pt>
    <dgm:pt modelId="{5DB5E4F6-50DB-41A9-94A5-DB3F59720844}" type="pres">
      <dgm:prSet presAssocID="{F3E89BF6-2CFC-4DB4-9EA7-503A516E3F59}" presName="dummyConnPt" presStyleCnt="0"/>
      <dgm:spPr/>
    </dgm:pt>
    <dgm:pt modelId="{5A6F60FC-E627-4D78-95C9-60A7B7FE3B14}" type="pres">
      <dgm:prSet presAssocID="{F3E89BF6-2CFC-4DB4-9EA7-503A516E3F59}" presName="node" presStyleLbl="node1" presStyleIdx="1" presStyleCnt="9" custScaleX="7092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6D7D68D-61D3-4D27-8691-94F6B305E8EF}" type="pres">
      <dgm:prSet presAssocID="{5432D5E3-11DE-42FD-93D0-2B536484D48C}" presName="sibTrans" presStyleLbl="bgSibTrans2D1" presStyleIdx="1" presStyleCnt="8"/>
      <dgm:spPr/>
      <dgm:t>
        <a:bodyPr/>
        <a:lstStyle/>
        <a:p>
          <a:endParaRPr lang="ru-RU"/>
        </a:p>
      </dgm:t>
    </dgm:pt>
    <dgm:pt modelId="{8A67EEA3-91A3-494D-9FA5-BC6288B0F4BF}" type="pres">
      <dgm:prSet presAssocID="{2633EEB7-998D-4796-99BA-67F0B2712E8C}" presName="compNode" presStyleCnt="0"/>
      <dgm:spPr/>
    </dgm:pt>
    <dgm:pt modelId="{20AB7DE5-9088-4036-B654-E31621ADAC87}" type="pres">
      <dgm:prSet presAssocID="{2633EEB7-998D-4796-99BA-67F0B2712E8C}" presName="dummyConnPt" presStyleCnt="0"/>
      <dgm:spPr/>
    </dgm:pt>
    <dgm:pt modelId="{58DC7929-D2EB-4E3F-84CD-28080D17F2A8}" type="pres">
      <dgm:prSet presAssocID="{2633EEB7-998D-4796-99BA-67F0B2712E8C}" presName="node" presStyleLbl="node1" presStyleIdx="2" presStyleCnt="9" custScaleX="78059" custScaleY="13135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B1C7CB8-0EC4-46B1-9B58-0D15CF28357D}" type="pres">
      <dgm:prSet presAssocID="{7D028F60-5F6C-442F-A5C6-10C5A574DA00}" presName="sibTrans" presStyleLbl="bgSibTrans2D1" presStyleIdx="2" presStyleCnt="8"/>
      <dgm:spPr/>
      <dgm:t>
        <a:bodyPr/>
        <a:lstStyle/>
        <a:p>
          <a:endParaRPr lang="ru-RU"/>
        </a:p>
      </dgm:t>
    </dgm:pt>
    <dgm:pt modelId="{DF723E62-8DE2-4CA3-8A8F-4A6F13E90A80}" type="pres">
      <dgm:prSet presAssocID="{BBA64E0B-B539-45F0-BC27-44E42C5F461D}" presName="compNode" presStyleCnt="0"/>
      <dgm:spPr/>
    </dgm:pt>
    <dgm:pt modelId="{067CCBEB-6A19-4AC3-B15E-09EFB28ADCA8}" type="pres">
      <dgm:prSet presAssocID="{BBA64E0B-B539-45F0-BC27-44E42C5F461D}" presName="dummyConnPt" presStyleCnt="0"/>
      <dgm:spPr/>
    </dgm:pt>
    <dgm:pt modelId="{701605ED-9056-48CD-B02A-0552E2F2DD74}" type="pres">
      <dgm:prSet presAssocID="{BBA64E0B-B539-45F0-BC27-44E42C5F461D}" presName="node" presStyleLbl="node1" presStyleIdx="3" presStyleCnt="9" custScaleX="151417" custScaleY="13723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9E1A3D6-E135-424F-A69A-8CE0143D87C4}" type="pres">
      <dgm:prSet presAssocID="{57A77175-2FCA-4332-91C0-E8B2606818CE}" presName="sibTrans" presStyleLbl="bgSibTrans2D1" presStyleIdx="3" presStyleCnt="8"/>
      <dgm:spPr/>
      <dgm:t>
        <a:bodyPr/>
        <a:lstStyle/>
        <a:p>
          <a:endParaRPr lang="ru-RU"/>
        </a:p>
      </dgm:t>
    </dgm:pt>
    <dgm:pt modelId="{15A9959B-19BB-4364-9BD8-E7B301437887}" type="pres">
      <dgm:prSet presAssocID="{338201D6-A69D-4FEC-B9C5-39B6DB8F4F19}" presName="compNode" presStyleCnt="0"/>
      <dgm:spPr/>
    </dgm:pt>
    <dgm:pt modelId="{9A44F024-FDF8-4BB1-AB9B-96E68CBA1C33}" type="pres">
      <dgm:prSet presAssocID="{338201D6-A69D-4FEC-B9C5-39B6DB8F4F19}" presName="dummyConnPt" presStyleCnt="0"/>
      <dgm:spPr/>
    </dgm:pt>
    <dgm:pt modelId="{1B1185D2-E2D3-463E-800B-3C9ACFBC1137}" type="pres">
      <dgm:prSet presAssocID="{338201D6-A69D-4FEC-B9C5-39B6DB8F4F19}" presName="node" presStyleLbl="node1" presStyleIdx="4" presStyleCnt="9" custScaleX="12099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1975424-7E9E-4572-B6EE-B378FD91A16F}" type="pres">
      <dgm:prSet presAssocID="{D91DADBA-9BFC-405D-A230-0D40EDDD6EB9}" presName="sibTrans" presStyleLbl="bgSibTrans2D1" presStyleIdx="4" presStyleCnt="8"/>
      <dgm:spPr/>
      <dgm:t>
        <a:bodyPr/>
        <a:lstStyle/>
        <a:p>
          <a:endParaRPr lang="ru-RU"/>
        </a:p>
      </dgm:t>
    </dgm:pt>
    <dgm:pt modelId="{F5BDD4AA-81D7-41ED-9576-298BB2F0133D}" type="pres">
      <dgm:prSet presAssocID="{C4AA4E10-B689-46D1-850B-95F37FB48E3C}" presName="compNode" presStyleCnt="0"/>
      <dgm:spPr/>
    </dgm:pt>
    <dgm:pt modelId="{C1A0171A-AC5B-4212-B707-B7D8E3D973F1}" type="pres">
      <dgm:prSet presAssocID="{C4AA4E10-B689-46D1-850B-95F37FB48E3C}" presName="dummyConnPt" presStyleCnt="0"/>
      <dgm:spPr/>
    </dgm:pt>
    <dgm:pt modelId="{69E9ABD0-25BC-46E5-B455-3913E318168D}" type="pres">
      <dgm:prSet presAssocID="{C4AA4E10-B689-46D1-850B-95F37FB48E3C}" presName="node" presStyleLbl="node1" presStyleIdx="5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F1C0C5D-CEAE-42CE-8393-10B494C36AEB}" type="pres">
      <dgm:prSet presAssocID="{0451A641-A4E0-434B-80C6-0D32E3059A42}" presName="sibTrans" presStyleLbl="bgSibTrans2D1" presStyleIdx="5" presStyleCnt="8"/>
      <dgm:spPr/>
      <dgm:t>
        <a:bodyPr/>
        <a:lstStyle/>
        <a:p>
          <a:endParaRPr lang="ru-RU"/>
        </a:p>
      </dgm:t>
    </dgm:pt>
    <dgm:pt modelId="{FA681C04-99D1-4A1D-8055-93419708B167}" type="pres">
      <dgm:prSet presAssocID="{5AF6CBDF-CC4D-4EF3-8E2A-7971B08F9020}" presName="compNode" presStyleCnt="0"/>
      <dgm:spPr/>
    </dgm:pt>
    <dgm:pt modelId="{82CDA8B6-2DDE-428B-A41A-11752708D7D0}" type="pres">
      <dgm:prSet presAssocID="{5AF6CBDF-CC4D-4EF3-8E2A-7971B08F9020}" presName="dummyConnPt" presStyleCnt="0"/>
      <dgm:spPr/>
    </dgm:pt>
    <dgm:pt modelId="{12DFBC4F-1BC6-4091-B06F-3C60706E0289}" type="pres">
      <dgm:prSet presAssocID="{5AF6CBDF-CC4D-4EF3-8E2A-7971B08F9020}" presName="node" presStyleLbl="node1" presStyleIdx="6" presStyleCnt="9" custScaleX="12557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C937158-E917-4CFC-B674-7F5CE5D43406}" type="pres">
      <dgm:prSet presAssocID="{8A953359-E9A4-4256-A4FF-9A6ED58609CA}" presName="sibTrans" presStyleLbl="bgSibTrans2D1" presStyleIdx="6" presStyleCnt="8"/>
      <dgm:spPr/>
      <dgm:t>
        <a:bodyPr/>
        <a:lstStyle/>
        <a:p>
          <a:endParaRPr lang="ru-RU"/>
        </a:p>
      </dgm:t>
    </dgm:pt>
    <dgm:pt modelId="{A625B049-7E58-469A-A931-71E9C346CB30}" type="pres">
      <dgm:prSet presAssocID="{C0013978-B520-4411-A481-44A163A7E366}" presName="compNode" presStyleCnt="0"/>
      <dgm:spPr/>
    </dgm:pt>
    <dgm:pt modelId="{6444A55E-D09D-43AF-88E4-4EB37CC901DD}" type="pres">
      <dgm:prSet presAssocID="{C0013978-B520-4411-A481-44A163A7E366}" presName="dummyConnPt" presStyleCnt="0"/>
      <dgm:spPr/>
    </dgm:pt>
    <dgm:pt modelId="{DD5C58FF-D70D-47AE-88CC-B7253F62CB19}" type="pres">
      <dgm:prSet presAssocID="{C0013978-B520-4411-A481-44A163A7E366}" presName="node" presStyleLbl="node1" presStyleIdx="7" presStyleCnt="9" custScaleX="1176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31D9328-CB9F-48B1-BB48-9F56DE0205F7}" type="pres">
      <dgm:prSet presAssocID="{53D164C7-D6F1-4E26-86C7-C80F656A7AB8}" presName="sibTrans" presStyleLbl="bgSibTrans2D1" presStyleIdx="7" presStyleCnt="8"/>
      <dgm:spPr/>
      <dgm:t>
        <a:bodyPr/>
        <a:lstStyle/>
        <a:p>
          <a:endParaRPr lang="ru-RU"/>
        </a:p>
      </dgm:t>
    </dgm:pt>
    <dgm:pt modelId="{DC244327-223E-4747-8F6E-7ED786BA47B1}" type="pres">
      <dgm:prSet presAssocID="{4FB2B089-6FB5-47DE-9569-9F22863F315C}" presName="compNode" presStyleCnt="0"/>
      <dgm:spPr/>
    </dgm:pt>
    <dgm:pt modelId="{84F1888D-ABEE-464A-92E7-CDB757BCF7F5}" type="pres">
      <dgm:prSet presAssocID="{4FB2B089-6FB5-47DE-9569-9F22863F315C}" presName="dummyConnPt" presStyleCnt="0"/>
      <dgm:spPr/>
    </dgm:pt>
    <dgm:pt modelId="{FF7CCA64-EE2F-497F-8F43-DABD2C9740DC}" type="pres">
      <dgm:prSet presAssocID="{4FB2B089-6FB5-47DE-9569-9F22863F315C}" presName="node" presStyleLbl="node1" presStyleIdx="8" presStyleCnt="9" custScaleX="13094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01C7395-A3FF-4E56-B3A7-783BA2DB3A82}" type="presOf" srcId="{1974814C-A37E-4790-8146-97ED7B548564}" destId="{F975603E-97C9-431F-8A5F-A5ADA1CCC6BE}" srcOrd="0" destOrd="0" presId="urn:microsoft.com/office/officeart/2005/8/layout/bProcess4"/>
    <dgm:cxn modelId="{0A6180A0-D834-40E3-A9FC-8BF424AE60E8}" type="presOf" srcId="{5AF6CBDF-CC4D-4EF3-8E2A-7971B08F9020}" destId="{12DFBC4F-1BC6-4091-B06F-3C60706E0289}" srcOrd="0" destOrd="0" presId="urn:microsoft.com/office/officeart/2005/8/layout/bProcess4"/>
    <dgm:cxn modelId="{9B4E04C1-00AA-4546-817D-9E076DCCA23D}" type="presOf" srcId="{0451A641-A4E0-434B-80C6-0D32E3059A42}" destId="{0F1C0C5D-CEAE-42CE-8393-10B494C36AEB}" srcOrd="0" destOrd="0" presId="urn:microsoft.com/office/officeart/2005/8/layout/bProcess4"/>
    <dgm:cxn modelId="{ACE04516-87CF-4405-987E-ECE51C452EF0}" srcId="{7C99579B-A9C9-4078-9615-3F6D20006047}" destId="{2633EEB7-998D-4796-99BA-67F0B2712E8C}" srcOrd="2" destOrd="0" parTransId="{E494E01B-D61B-46B3-9401-977B740CED94}" sibTransId="{7D028F60-5F6C-442F-A5C6-10C5A574DA00}"/>
    <dgm:cxn modelId="{6199DF60-89C0-470C-85D0-92949DB10A4B}" srcId="{7C99579B-A9C9-4078-9615-3F6D20006047}" destId="{4FB2B089-6FB5-47DE-9569-9F22863F315C}" srcOrd="8" destOrd="0" parTransId="{73B4ADA0-62C7-4941-9F79-43C9B619B9C5}" sibTransId="{73FE7BCE-49FF-48E6-8B23-6AF287418953}"/>
    <dgm:cxn modelId="{B0E473E1-DBB4-4431-8776-DC1B2279D7D8}" type="presOf" srcId="{5432D5E3-11DE-42FD-93D0-2B536484D48C}" destId="{16D7D68D-61D3-4D27-8691-94F6B305E8EF}" srcOrd="0" destOrd="0" presId="urn:microsoft.com/office/officeart/2005/8/layout/bProcess4"/>
    <dgm:cxn modelId="{9B12A08A-56F0-4381-AFB0-1C629A44A69F}" type="presOf" srcId="{BBA64E0B-B539-45F0-BC27-44E42C5F461D}" destId="{701605ED-9056-48CD-B02A-0552E2F2DD74}" srcOrd="0" destOrd="0" presId="urn:microsoft.com/office/officeart/2005/8/layout/bProcess4"/>
    <dgm:cxn modelId="{30BF240A-859E-4AD9-9015-1CC5FB8C34A7}" type="presOf" srcId="{F3E89BF6-2CFC-4DB4-9EA7-503A516E3F59}" destId="{5A6F60FC-E627-4D78-95C9-60A7B7FE3B14}" srcOrd="0" destOrd="0" presId="urn:microsoft.com/office/officeart/2005/8/layout/bProcess4"/>
    <dgm:cxn modelId="{E78174CB-242F-4B8F-9816-1EFC2DC177A2}" srcId="{7C99579B-A9C9-4078-9615-3F6D20006047}" destId="{C0013978-B520-4411-A481-44A163A7E366}" srcOrd="7" destOrd="0" parTransId="{3C1C8659-2489-4709-B7B2-0A866C2E10AD}" sibTransId="{53D164C7-D6F1-4E26-86C7-C80F656A7AB8}"/>
    <dgm:cxn modelId="{5653A21C-1BCD-4CDB-A403-8F831E6D56DE}" type="presOf" srcId="{8A953359-E9A4-4256-A4FF-9A6ED58609CA}" destId="{8C937158-E917-4CFC-B674-7F5CE5D43406}" srcOrd="0" destOrd="0" presId="urn:microsoft.com/office/officeart/2005/8/layout/bProcess4"/>
    <dgm:cxn modelId="{27D4E10E-5A00-42E4-8945-BC37A68EF448}" type="presOf" srcId="{7D028F60-5F6C-442F-A5C6-10C5A574DA00}" destId="{4B1C7CB8-0EC4-46B1-9B58-0D15CF28357D}" srcOrd="0" destOrd="0" presId="urn:microsoft.com/office/officeart/2005/8/layout/bProcess4"/>
    <dgm:cxn modelId="{9FE0FC1B-01DD-4F15-BC7D-CB5A01DEA570}" type="presOf" srcId="{338201D6-A69D-4FEC-B9C5-39B6DB8F4F19}" destId="{1B1185D2-E2D3-463E-800B-3C9ACFBC1137}" srcOrd="0" destOrd="0" presId="urn:microsoft.com/office/officeart/2005/8/layout/bProcess4"/>
    <dgm:cxn modelId="{0E948789-E0B3-41AA-9B8C-E02564387ACA}" type="presOf" srcId="{53D164C7-D6F1-4E26-86C7-C80F656A7AB8}" destId="{D31D9328-CB9F-48B1-BB48-9F56DE0205F7}" srcOrd="0" destOrd="0" presId="urn:microsoft.com/office/officeart/2005/8/layout/bProcess4"/>
    <dgm:cxn modelId="{A5F9CA36-E2C0-4C5F-85D6-5EAC3016EEDF}" type="presOf" srcId="{C0013978-B520-4411-A481-44A163A7E366}" destId="{DD5C58FF-D70D-47AE-88CC-B7253F62CB19}" srcOrd="0" destOrd="0" presId="urn:microsoft.com/office/officeart/2005/8/layout/bProcess4"/>
    <dgm:cxn modelId="{11E9E474-482A-4767-9AED-988158E5E8A4}" type="presOf" srcId="{D91DADBA-9BFC-405D-A230-0D40EDDD6EB9}" destId="{91975424-7E9E-4572-B6EE-B378FD91A16F}" srcOrd="0" destOrd="0" presId="urn:microsoft.com/office/officeart/2005/8/layout/bProcess4"/>
    <dgm:cxn modelId="{ACB8E188-80C0-4C54-ACDA-F2C7125E1556}" type="presOf" srcId="{C4AA4E10-B689-46D1-850B-95F37FB48E3C}" destId="{69E9ABD0-25BC-46E5-B455-3913E318168D}" srcOrd="0" destOrd="0" presId="urn:microsoft.com/office/officeart/2005/8/layout/bProcess4"/>
    <dgm:cxn modelId="{A145EB7B-858A-44A8-9DAF-7B107A34BB8D}" type="presOf" srcId="{4FB2B089-6FB5-47DE-9569-9F22863F315C}" destId="{FF7CCA64-EE2F-497F-8F43-DABD2C9740DC}" srcOrd="0" destOrd="0" presId="urn:microsoft.com/office/officeart/2005/8/layout/bProcess4"/>
    <dgm:cxn modelId="{C4E488F2-024B-44EF-9A53-2EAB1172B0CE}" type="presOf" srcId="{2633EEB7-998D-4796-99BA-67F0B2712E8C}" destId="{58DC7929-D2EB-4E3F-84CD-28080D17F2A8}" srcOrd="0" destOrd="0" presId="urn:microsoft.com/office/officeart/2005/8/layout/bProcess4"/>
    <dgm:cxn modelId="{20C60D9D-38BE-4FFC-9D2D-D4CE6FBF0D97}" srcId="{7C99579B-A9C9-4078-9615-3F6D20006047}" destId="{C4AA4E10-B689-46D1-850B-95F37FB48E3C}" srcOrd="5" destOrd="0" parTransId="{D7C21E98-6530-4904-B652-E2B9A1336530}" sibTransId="{0451A641-A4E0-434B-80C6-0D32E3059A42}"/>
    <dgm:cxn modelId="{22B79F80-DBB8-4A9B-8753-74752B75B59B}" type="presOf" srcId="{F6DFF536-2E27-4471-960D-4D64F5AE3DD5}" destId="{9312E550-F194-4A97-9CF2-6E9B0B4D3559}" srcOrd="0" destOrd="0" presId="urn:microsoft.com/office/officeart/2005/8/layout/bProcess4"/>
    <dgm:cxn modelId="{E3D3D3B1-C851-405B-BCDB-B7AD9873B4CB}" srcId="{7C99579B-A9C9-4078-9615-3F6D20006047}" destId="{5AF6CBDF-CC4D-4EF3-8E2A-7971B08F9020}" srcOrd="6" destOrd="0" parTransId="{C12E8D1D-3524-4D91-AF85-3BCE2A765506}" sibTransId="{8A953359-E9A4-4256-A4FF-9A6ED58609CA}"/>
    <dgm:cxn modelId="{3D801CBC-3B82-45D4-B3F0-910552CE8CB1}" type="presOf" srcId="{7C99579B-A9C9-4078-9615-3F6D20006047}" destId="{E0F1BCA7-ADCB-488D-81A5-E990CD43281C}" srcOrd="0" destOrd="0" presId="urn:microsoft.com/office/officeart/2005/8/layout/bProcess4"/>
    <dgm:cxn modelId="{B5C8901A-2727-49B7-ABFF-E4FE98039223}" type="presOf" srcId="{57A77175-2FCA-4332-91C0-E8B2606818CE}" destId="{49E1A3D6-E135-424F-A69A-8CE0143D87C4}" srcOrd="0" destOrd="0" presId="urn:microsoft.com/office/officeart/2005/8/layout/bProcess4"/>
    <dgm:cxn modelId="{BD9D0E66-965C-43D5-8CDC-E54F63DAC0B0}" srcId="{7C99579B-A9C9-4078-9615-3F6D20006047}" destId="{338201D6-A69D-4FEC-B9C5-39B6DB8F4F19}" srcOrd="4" destOrd="0" parTransId="{7E6974E5-A1FC-4A69-BE9A-ADFADE965831}" sibTransId="{D91DADBA-9BFC-405D-A230-0D40EDDD6EB9}"/>
    <dgm:cxn modelId="{2CB995D3-0A8E-4B5C-9F3D-BC07F118117D}" srcId="{7C99579B-A9C9-4078-9615-3F6D20006047}" destId="{BBA64E0B-B539-45F0-BC27-44E42C5F461D}" srcOrd="3" destOrd="0" parTransId="{45C3E371-AAFC-4AD2-BD4E-4997640DBE6B}" sibTransId="{57A77175-2FCA-4332-91C0-E8B2606818CE}"/>
    <dgm:cxn modelId="{CBBD7250-0CA6-4F58-9FF2-1B8B7ABE7EB6}" srcId="{7C99579B-A9C9-4078-9615-3F6D20006047}" destId="{F6DFF536-2E27-4471-960D-4D64F5AE3DD5}" srcOrd="0" destOrd="0" parTransId="{77D681B9-2222-43F3-A40C-5DFEE0CACC54}" sibTransId="{1974814C-A37E-4790-8146-97ED7B548564}"/>
    <dgm:cxn modelId="{D085EF79-D3D3-43F9-86DA-0B65C1E465AB}" srcId="{7C99579B-A9C9-4078-9615-3F6D20006047}" destId="{F3E89BF6-2CFC-4DB4-9EA7-503A516E3F59}" srcOrd="1" destOrd="0" parTransId="{CA402CD7-ECBF-488A-BDB7-05A84C75E155}" sibTransId="{5432D5E3-11DE-42FD-93D0-2B536484D48C}"/>
    <dgm:cxn modelId="{B682AEAA-52CD-4617-B0C2-BC7EA0EE983D}" type="presParOf" srcId="{E0F1BCA7-ADCB-488D-81A5-E990CD43281C}" destId="{D34A8A30-5D90-47BD-9387-A5B28CD7D5E4}" srcOrd="0" destOrd="0" presId="urn:microsoft.com/office/officeart/2005/8/layout/bProcess4"/>
    <dgm:cxn modelId="{A485BA05-768C-4679-B08D-ABA75ECCFA64}" type="presParOf" srcId="{D34A8A30-5D90-47BD-9387-A5B28CD7D5E4}" destId="{57A3D994-17AA-40B6-B6E2-025CB89FA908}" srcOrd="0" destOrd="0" presId="urn:microsoft.com/office/officeart/2005/8/layout/bProcess4"/>
    <dgm:cxn modelId="{B59CCDEB-F8AD-44D1-8E98-BBCF160F2339}" type="presParOf" srcId="{D34A8A30-5D90-47BD-9387-A5B28CD7D5E4}" destId="{9312E550-F194-4A97-9CF2-6E9B0B4D3559}" srcOrd="1" destOrd="0" presId="urn:microsoft.com/office/officeart/2005/8/layout/bProcess4"/>
    <dgm:cxn modelId="{AF36A7CE-E2F3-4F00-B7FC-734AD53AAFE8}" type="presParOf" srcId="{E0F1BCA7-ADCB-488D-81A5-E990CD43281C}" destId="{F975603E-97C9-431F-8A5F-A5ADA1CCC6BE}" srcOrd="1" destOrd="0" presId="urn:microsoft.com/office/officeart/2005/8/layout/bProcess4"/>
    <dgm:cxn modelId="{562E91F6-4AD7-42B5-8DF1-C337EE3F9540}" type="presParOf" srcId="{E0F1BCA7-ADCB-488D-81A5-E990CD43281C}" destId="{B55469D5-AA77-4E5B-A297-B159EE8D4592}" srcOrd="2" destOrd="0" presId="urn:microsoft.com/office/officeart/2005/8/layout/bProcess4"/>
    <dgm:cxn modelId="{C4CFFBAF-C063-4493-B056-79E1D91896C4}" type="presParOf" srcId="{B55469D5-AA77-4E5B-A297-B159EE8D4592}" destId="{5DB5E4F6-50DB-41A9-94A5-DB3F59720844}" srcOrd="0" destOrd="0" presId="urn:microsoft.com/office/officeart/2005/8/layout/bProcess4"/>
    <dgm:cxn modelId="{A31A6999-4108-450E-AFB7-43222752BC9C}" type="presParOf" srcId="{B55469D5-AA77-4E5B-A297-B159EE8D4592}" destId="{5A6F60FC-E627-4D78-95C9-60A7B7FE3B14}" srcOrd="1" destOrd="0" presId="urn:microsoft.com/office/officeart/2005/8/layout/bProcess4"/>
    <dgm:cxn modelId="{1C6267CF-C03E-4753-B557-DDB9EA0FCFC5}" type="presParOf" srcId="{E0F1BCA7-ADCB-488D-81A5-E990CD43281C}" destId="{16D7D68D-61D3-4D27-8691-94F6B305E8EF}" srcOrd="3" destOrd="0" presId="urn:microsoft.com/office/officeart/2005/8/layout/bProcess4"/>
    <dgm:cxn modelId="{30605230-39B4-472C-BDA7-5481BA535017}" type="presParOf" srcId="{E0F1BCA7-ADCB-488D-81A5-E990CD43281C}" destId="{8A67EEA3-91A3-494D-9FA5-BC6288B0F4BF}" srcOrd="4" destOrd="0" presId="urn:microsoft.com/office/officeart/2005/8/layout/bProcess4"/>
    <dgm:cxn modelId="{0298C61F-08DB-4AB9-B529-CDE4919659D1}" type="presParOf" srcId="{8A67EEA3-91A3-494D-9FA5-BC6288B0F4BF}" destId="{20AB7DE5-9088-4036-B654-E31621ADAC87}" srcOrd="0" destOrd="0" presId="urn:microsoft.com/office/officeart/2005/8/layout/bProcess4"/>
    <dgm:cxn modelId="{B0242BE6-BAC6-4C83-B9DB-2DB00E3BA1D8}" type="presParOf" srcId="{8A67EEA3-91A3-494D-9FA5-BC6288B0F4BF}" destId="{58DC7929-D2EB-4E3F-84CD-28080D17F2A8}" srcOrd="1" destOrd="0" presId="urn:microsoft.com/office/officeart/2005/8/layout/bProcess4"/>
    <dgm:cxn modelId="{6D22C00C-E5A1-4DB5-A2CF-91E31B763E08}" type="presParOf" srcId="{E0F1BCA7-ADCB-488D-81A5-E990CD43281C}" destId="{4B1C7CB8-0EC4-46B1-9B58-0D15CF28357D}" srcOrd="5" destOrd="0" presId="urn:microsoft.com/office/officeart/2005/8/layout/bProcess4"/>
    <dgm:cxn modelId="{79FB9A4E-0655-4E95-906E-3BAEFCD1A3CB}" type="presParOf" srcId="{E0F1BCA7-ADCB-488D-81A5-E990CD43281C}" destId="{DF723E62-8DE2-4CA3-8A8F-4A6F13E90A80}" srcOrd="6" destOrd="0" presId="urn:microsoft.com/office/officeart/2005/8/layout/bProcess4"/>
    <dgm:cxn modelId="{DEB6DA4B-5D42-4FD7-AC76-7C8E2C157283}" type="presParOf" srcId="{DF723E62-8DE2-4CA3-8A8F-4A6F13E90A80}" destId="{067CCBEB-6A19-4AC3-B15E-09EFB28ADCA8}" srcOrd="0" destOrd="0" presId="urn:microsoft.com/office/officeart/2005/8/layout/bProcess4"/>
    <dgm:cxn modelId="{B8723EEE-2686-40DB-9476-EF0BAFEE15BB}" type="presParOf" srcId="{DF723E62-8DE2-4CA3-8A8F-4A6F13E90A80}" destId="{701605ED-9056-48CD-B02A-0552E2F2DD74}" srcOrd="1" destOrd="0" presId="urn:microsoft.com/office/officeart/2005/8/layout/bProcess4"/>
    <dgm:cxn modelId="{1B9F9D2B-23DF-461D-A7F8-415FB68CC2D3}" type="presParOf" srcId="{E0F1BCA7-ADCB-488D-81A5-E990CD43281C}" destId="{49E1A3D6-E135-424F-A69A-8CE0143D87C4}" srcOrd="7" destOrd="0" presId="urn:microsoft.com/office/officeart/2005/8/layout/bProcess4"/>
    <dgm:cxn modelId="{F065127B-06EC-425D-8714-49BC15177EB0}" type="presParOf" srcId="{E0F1BCA7-ADCB-488D-81A5-E990CD43281C}" destId="{15A9959B-19BB-4364-9BD8-E7B301437887}" srcOrd="8" destOrd="0" presId="urn:microsoft.com/office/officeart/2005/8/layout/bProcess4"/>
    <dgm:cxn modelId="{22493E27-B6D8-40E2-8DFF-E0821D526E75}" type="presParOf" srcId="{15A9959B-19BB-4364-9BD8-E7B301437887}" destId="{9A44F024-FDF8-4BB1-AB9B-96E68CBA1C33}" srcOrd="0" destOrd="0" presId="urn:microsoft.com/office/officeart/2005/8/layout/bProcess4"/>
    <dgm:cxn modelId="{274B324B-90FC-48D0-B5BD-151A0ACFA634}" type="presParOf" srcId="{15A9959B-19BB-4364-9BD8-E7B301437887}" destId="{1B1185D2-E2D3-463E-800B-3C9ACFBC1137}" srcOrd="1" destOrd="0" presId="urn:microsoft.com/office/officeart/2005/8/layout/bProcess4"/>
    <dgm:cxn modelId="{735F8849-0363-4EC1-B596-BE03EB1E2BAD}" type="presParOf" srcId="{E0F1BCA7-ADCB-488D-81A5-E990CD43281C}" destId="{91975424-7E9E-4572-B6EE-B378FD91A16F}" srcOrd="9" destOrd="0" presId="urn:microsoft.com/office/officeart/2005/8/layout/bProcess4"/>
    <dgm:cxn modelId="{A82CEDCC-1C9B-4066-B219-BE92DB0532B7}" type="presParOf" srcId="{E0F1BCA7-ADCB-488D-81A5-E990CD43281C}" destId="{F5BDD4AA-81D7-41ED-9576-298BB2F0133D}" srcOrd="10" destOrd="0" presId="urn:microsoft.com/office/officeart/2005/8/layout/bProcess4"/>
    <dgm:cxn modelId="{E9EA1266-368B-47AB-9074-4D1F7BFD0DEF}" type="presParOf" srcId="{F5BDD4AA-81D7-41ED-9576-298BB2F0133D}" destId="{C1A0171A-AC5B-4212-B707-B7D8E3D973F1}" srcOrd="0" destOrd="0" presId="urn:microsoft.com/office/officeart/2005/8/layout/bProcess4"/>
    <dgm:cxn modelId="{6039253E-6B19-47B3-9D37-5D91516BBFA4}" type="presParOf" srcId="{F5BDD4AA-81D7-41ED-9576-298BB2F0133D}" destId="{69E9ABD0-25BC-46E5-B455-3913E318168D}" srcOrd="1" destOrd="0" presId="urn:microsoft.com/office/officeart/2005/8/layout/bProcess4"/>
    <dgm:cxn modelId="{1F054A5E-DB83-4507-B380-F5CB859DD1E6}" type="presParOf" srcId="{E0F1BCA7-ADCB-488D-81A5-E990CD43281C}" destId="{0F1C0C5D-CEAE-42CE-8393-10B494C36AEB}" srcOrd="11" destOrd="0" presId="urn:microsoft.com/office/officeart/2005/8/layout/bProcess4"/>
    <dgm:cxn modelId="{15523501-DD9A-4E70-9E03-5505FAA1B916}" type="presParOf" srcId="{E0F1BCA7-ADCB-488D-81A5-E990CD43281C}" destId="{FA681C04-99D1-4A1D-8055-93419708B167}" srcOrd="12" destOrd="0" presId="urn:microsoft.com/office/officeart/2005/8/layout/bProcess4"/>
    <dgm:cxn modelId="{D720DCFC-C5C6-43BF-A27B-FDC0D82CF6BB}" type="presParOf" srcId="{FA681C04-99D1-4A1D-8055-93419708B167}" destId="{82CDA8B6-2DDE-428B-A41A-11752708D7D0}" srcOrd="0" destOrd="0" presId="urn:microsoft.com/office/officeart/2005/8/layout/bProcess4"/>
    <dgm:cxn modelId="{DB49C540-90B4-463B-9C4E-4A14E789CE7E}" type="presParOf" srcId="{FA681C04-99D1-4A1D-8055-93419708B167}" destId="{12DFBC4F-1BC6-4091-B06F-3C60706E0289}" srcOrd="1" destOrd="0" presId="urn:microsoft.com/office/officeart/2005/8/layout/bProcess4"/>
    <dgm:cxn modelId="{2E4A7175-6F96-4753-A671-E765A14DBCCC}" type="presParOf" srcId="{E0F1BCA7-ADCB-488D-81A5-E990CD43281C}" destId="{8C937158-E917-4CFC-B674-7F5CE5D43406}" srcOrd="13" destOrd="0" presId="urn:microsoft.com/office/officeart/2005/8/layout/bProcess4"/>
    <dgm:cxn modelId="{80778BAB-1912-4327-B464-A0554B4FB0B7}" type="presParOf" srcId="{E0F1BCA7-ADCB-488D-81A5-E990CD43281C}" destId="{A625B049-7E58-469A-A931-71E9C346CB30}" srcOrd="14" destOrd="0" presId="urn:microsoft.com/office/officeart/2005/8/layout/bProcess4"/>
    <dgm:cxn modelId="{283D34D1-BE4C-43A2-B562-D5B62A174EF1}" type="presParOf" srcId="{A625B049-7E58-469A-A931-71E9C346CB30}" destId="{6444A55E-D09D-43AF-88E4-4EB37CC901DD}" srcOrd="0" destOrd="0" presId="urn:microsoft.com/office/officeart/2005/8/layout/bProcess4"/>
    <dgm:cxn modelId="{BD9AD1EA-9E59-4269-8EC8-F1781134A5E2}" type="presParOf" srcId="{A625B049-7E58-469A-A931-71E9C346CB30}" destId="{DD5C58FF-D70D-47AE-88CC-B7253F62CB19}" srcOrd="1" destOrd="0" presId="urn:microsoft.com/office/officeart/2005/8/layout/bProcess4"/>
    <dgm:cxn modelId="{1647FFEE-5E04-45A7-8119-64EB97416856}" type="presParOf" srcId="{E0F1BCA7-ADCB-488D-81A5-E990CD43281C}" destId="{D31D9328-CB9F-48B1-BB48-9F56DE0205F7}" srcOrd="15" destOrd="0" presId="urn:microsoft.com/office/officeart/2005/8/layout/bProcess4"/>
    <dgm:cxn modelId="{964F0C02-3FC3-4EC2-AD3C-8F2665F3A8E1}" type="presParOf" srcId="{E0F1BCA7-ADCB-488D-81A5-E990CD43281C}" destId="{DC244327-223E-4747-8F6E-7ED786BA47B1}" srcOrd="16" destOrd="0" presId="urn:microsoft.com/office/officeart/2005/8/layout/bProcess4"/>
    <dgm:cxn modelId="{8CB87B3A-BB2E-4487-928B-63B9AC43ACE6}" type="presParOf" srcId="{DC244327-223E-4747-8F6E-7ED786BA47B1}" destId="{84F1888D-ABEE-464A-92E7-CDB757BCF7F5}" srcOrd="0" destOrd="0" presId="urn:microsoft.com/office/officeart/2005/8/layout/bProcess4"/>
    <dgm:cxn modelId="{7E5EDE02-36F1-4F82-A93D-1895AEA7D03F}" type="presParOf" srcId="{DC244327-223E-4747-8F6E-7ED786BA47B1}" destId="{FF7CCA64-EE2F-497F-8F43-DABD2C9740DC}" srcOrd="1" destOrd="0" presId="urn:microsoft.com/office/officeart/2005/8/layout/bProcess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DDED131-E075-4EED-8EA6-FF6E7D46A7D1}" type="doc">
      <dgm:prSet loTypeId="urn:microsoft.com/office/officeart/2005/8/layout/bProcess4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AE683F0-1760-4860-B3B7-D15FF387ABAC}">
      <dgm:prSet phldrT="[Текст]" custT="1"/>
      <dgm:spPr/>
      <dgm:t>
        <a:bodyPr/>
        <a:lstStyle/>
        <a:p>
          <a:r>
            <a:rPr lang="ru-RU" sz="2500" dirty="0" smtClean="0"/>
            <a:t>1 лицо</a:t>
          </a:r>
          <a:endParaRPr lang="ru-RU" sz="2500" dirty="0"/>
        </a:p>
      </dgm:t>
    </dgm:pt>
    <dgm:pt modelId="{F9E34B14-9B28-4858-9E6A-498D0F7FBD8D}" type="parTrans" cxnId="{5271D0FF-34E6-4C42-8494-194F6A81204A}">
      <dgm:prSet/>
      <dgm:spPr/>
      <dgm:t>
        <a:bodyPr/>
        <a:lstStyle/>
        <a:p>
          <a:endParaRPr lang="ru-RU"/>
        </a:p>
      </dgm:t>
    </dgm:pt>
    <dgm:pt modelId="{BA034014-6507-4E4D-B8BD-74CC048B9D23}" type="sibTrans" cxnId="{5271D0FF-34E6-4C42-8494-194F6A81204A}">
      <dgm:prSet/>
      <dgm:spPr/>
      <dgm:t>
        <a:bodyPr/>
        <a:lstStyle/>
        <a:p>
          <a:endParaRPr lang="ru-RU"/>
        </a:p>
      </dgm:t>
    </dgm:pt>
    <dgm:pt modelId="{FC66E2F5-EA54-43CF-805D-E295CE578886}">
      <dgm:prSet phldrT="[Текст]" custT="1"/>
      <dgm:spPr/>
      <dgm:t>
        <a:bodyPr/>
        <a:lstStyle/>
        <a:p>
          <a:r>
            <a:rPr lang="ru-RU" sz="2500" dirty="0" smtClean="0"/>
            <a:t>2 лицо</a:t>
          </a:r>
          <a:endParaRPr lang="ru-RU" sz="2500" dirty="0"/>
        </a:p>
      </dgm:t>
    </dgm:pt>
    <dgm:pt modelId="{BF96C425-7D13-4ECD-9503-ED9AD9D68E2A}" type="parTrans" cxnId="{1A65EBA0-07CE-473B-B817-E6E4F5F12D17}">
      <dgm:prSet/>
      <dgm:spPr/>
      <dgm:t>
        <a:bodyPr/>
        <a:lstStyle/>
        <a:p>
          <a:endParaRPr lang="ru-RU"/>
        </a:p>
      </dgm:t>
    </dgm:pt>
    <dgm:pt modelId="{176EF6FD-8846-4037-B114-381B9E2A32F3}" type="sibTrans" cxnId="{1A65EBA0-07CE-473B-B817-E6E4F5F12D17}">
      <dgm:prSet/>
      <dgm:spPr/>
      <dgm:t>
        <a:bodyPr/>
        <a:lstStyle/>
        <a:p>
          <a:endParaRPr lang="ru-RU"/>
        </a:p>
      </dgm:t>
    </dgm:pt>
    <dgm:pt modelId="{97F5A1FA-BA3E-4F20-B211-D96BC3159533}">
      <dgm:prSet phldrT="[Текст]" custT="1"/>
      <dgm:spPr/>
      <dgm:t>
        <a:bodyPr/>
        <a:lstStyle/>
        <a:p>
          <a:r>
            <a:rPr lang="ru-RU" sz="2500" dirty="0" smtClean="0"/>
            <a:t>3 лицо</a:t>
          </a:r>
          <a:endParaRPr lang="ru-RU" sz="2500" dirty="0"/>
        </a:p>
      </dgm:t>
    </dgm:pt>
    <dgm:pt modelId="{9D38F601-B0A2-4E88-8D85-D6965472E01F}" type="parTrans" cxnId="{DB24016F-63E7-42E4-8980-18AC8C3AAA48}">
      <dgm:prSet/>
      <dgm:spPr/>
      <dgm:t>
        <a:bodyPr/>
        <a:lstStyle/>
        <a:p>
          <a:endParaRPr lang="ru-RU"/>
        </a:p>
      </dgm:t>
    </dgm:pt>
    <dgm:pt modelId="{EC706B40-FAB3-4606-8813-129D1F81FE7F}" type="sibTrans" cxnId="{DB24016F-63E7-42E4-8980-18AC8C3AAA48}">
      <dgm:prSet/>
      <dgm:spPr/>
      <dgm:t>
        <a:bodyPr/>
        <a:lstStyle/>
        <a:p>
          <a:endParaRPr lang="ru-RU"/>
        </a:p>
      </dgm:t>
    </dgm:pt>
    <dgm:pt modelId="{6C7A482D-2516-41E4-9512-B8757E62E90C}">
      <dgm:prSet phldrT="[Текст]" custT="1"/>
      <dgm:spPr/>
      <dgm:t>
        <a:bodyPr/>
        <a:lstStyle/>
        <a:p>
          <a:r>
            <a:rPr lang="en-US" sz="2500" b="1" dirty="0" smtClean="0">
              <a:solidFill>
                <a:srgbClr val="C00000"/>
              </a:solidFill>
            </a:rPr>
            <a:t>He/she/it mustn’t play with matches</a:t>
          </a:r>
          <a:endParaRPr lang="ru-RU" sz="2500" b="1" dirty="0">
            <a:solidFill>
              <a:srgbClr val="C00000"/>
            </a:solidFill>
          </a:endParaRPr>
        </a:p>
      </dgm:t>
    </dgm:pt>
    <dgm:pt modelId="{CBE20F87-5344-452C-9B07-4A1573C6B834}" type="parTrans" cxnId="{5810D75C-9C37-4BDB-A741-AE803A128F0D}">
      <dgm:prSet/>
      <dgm:spPr/>
      <dgm:t>
        <a:bodyPr/>
        <a:lstStyle/>
        <a:p>
          <a:endParaRPr lang="ru-RU"/>
        </a:p>
      </dgm:t>
    </dgm:pt>
    <dgm:pt modelId="{AA010C40-E2B1-480C-B9B1-11939B7C2F56}" type="sibTrans" cxnId="{5810D75C-9C37-4BDB-A741-AE803A128F0D}">
      <dgm:prSet/>
      <dgm:spPr/>
      <dgm:t>
        <a:bodyPr/>
        <a:lstStyle/>
        <a:p>
          <a:endParaRPr lang="ru-RU"/>
        </a:p>
      </dgm:t>
    </dgm:pt>
    <dgm:pt modelId="{D5BCAE28-65E3-48F2-93C8-7484BE312900}">
      <dgm:prSet phldrT="[Текст]" custT="1"/>
      <dgm:spPr/>
      <dgm:t>
        <a:bodyPr/>
        <a:lstStyle/>
        <a:p>
          <a:r>
            <a:rPr lang="en-US" sz="2500" b="1" dirty="0" smtClean="0">
              <a:solidFill>
                <a:srgbClr val="C00000"/>
              </a:solidFill>
            </a:rPr>
            <a:t>You mustn’t play with matches</a:t>
          </a:r>
          <a:endParaRPr lang="ru-RU" sz="2500" b="1" dirty="0">
            <a:solidFill>
              <a:srgbClr val="C00000"/>
            </a:solidFill>
          </a:endParaRPr>
        </a:p>
      </dgm:t>
    </dgm:pt>
    <dgm:pt modelId="{0C03B07F-8DA9-4EB9-9762-57CD5B002C68}" type="parTrans" cxnId="{C1912464-133A-4755-B09D-1D9CF41EBB4D}">
      <dgm:prSet/>
      <dgm:spPr/>
      <dgm:t>
        <a:bodyPr/>
        <a:lstStyle/>
        <a:p>
          <a:endParaRPr lang="ru-RU"/>
        </a:p>
      </dgm:t>
    </dgm:pt>
    <dgm:pt modelId="{8CDE6C3C-F5DF-4CBC-A33A-5A9B01EA6A04}" type="sibTrans" cxnId="{C1912464-133A-4755-B09D-1D9CF41EBB4D}">
      <dgm:prSet/>
      <dgm:spPr/>
      <dgm:t>
        <a:bodyPr/>
        <a:lstStyle/>
        <a:p>
          <a:endParaRPr lang="ru-RU"/>
        </a:p>
      </dgm:t>
    </dgm:pt>
    <dgm:pt modelId="{2880C850-4146-45A9-B8C8-A98198B55CFA}">
      <dgm:prSet phldrT="[Текст]" custT="1"/>
      <dgm:spPr/>
      <dgm:t>
        <a:bodyPr/>
        <a:lstStyle/>
        <a:p>
          <a:r>
            <a:rPr lang="en-US" sz="2500" b="1" dirty="0" smtClean="0">
              <a:solidFill>
                <a:srgbClr val="C00000"/>
              </a:solidFill>
            </a:rPr>
            <a:t>I </a:t>
          </a:r>
          <a:r>
            <a:rPr lang="en-US" sz="2500" b="1" dirty="0" smtClean="0">
              <a:solidFill>
                <a:schemeClr val="tx1"/>
              </a:solidFill>
            </a:rPr>
            <a:t>must not</a:t>
          </a:r>
          <a:r>
            <a:rPr lang="en-US" sz="2500" b="1" dirty="0" smtClean="0">
              <a:solidFill>
                <a:srgbClr val="C00000"/>
              </a:solidFill>
            </a:rPr>
            <a:t> play with matches</a:t>
          </a:r>
          <a:endParaRPr lang="ru-RU" sz="2500" b="1" dirty="0">
            <a:solidFill>
              <a:srgbClr val="C00000"/>
            </a:solidFill>
          </a:endParaRPr>
        </a:p>
      </dgm:t>
    </dgm:pt>
    <dgm:pt modelId="{BEA934F1-CE65-4978-B3D8-2DC85BCC8391}" type="parTrans" cxnId="{B762D98A-01DF-4A1B-9FBC-1B401D61F431}">
      <dgm:prSet/>
      <dgm:spPr/>
      <dgm:t>
        <a:bodyPr/>
        <a:lstStyle/>
        <a:p>
          <a:endParaRPr lang="ru-RU"/>
        </a:p>
      </dgm:t>
    </dgm:pt>
    <dgm:pt modelId="{B4A62CB6-FACA-4C45-B73B-037B05F8ACCE}" type="sibTrans" cxnId="{B762D98A-01DF-4A1B-9FBC-1B401D61F431}">
      <dgm:prSet/>
      <dgm:spPr/>
      <dgm:t>
        <a:bodyPr/>
        <a:lstStyle/>
        <a:p>
          <a:endParaRPr lang="ru-RU"/>
        </a:p>
      </dgm:t>
    </dgm:pt>
    <dgm:pt modelId="{356CA2DC-734B-4F48-9676-D33634E6F8DA}">
      <dgm:prSet phldrT="[Текст]" custT="1"/>
      <dgm:spPr/>
      <dgm:t>
        <a:bodyPr/>
        <a:lstStyle/>
        <a:p>
          <a:r>
            <a:rPr lang="en-US" sz="2500" b="1" dirty="0" smtClean="0">
              <a:solidFill>
                <a:srgbClr val="C00000"/>
              </a:solidFill>
            </a:rPr>
            <a:t>We </a:t>
          </a:r>
          <a:r>
            <a:rPr lang="en-US" sz="2500" b="1" dirty="0" smtClean="0">
              <a:solidFill>
                <a:schemeClr val="tx1"/>
              </a:solidFill>
            </a:rPr>
            <a:t>mustn’t</a:t>
          </a:r>
          <a:r>
            <a:rPr lang="en-US" sz="2500" b="1" dirty="0" smtClean="0">
              <a:solidFill>
                <a:srgbClr val="C00000"/>
              </a:solidFill>
            </a:rPr>
            <a:t> play with matches</a:t>
          </a:r>
          <a:endParaRPr lang="ru-RU" sz="2500" b="1" dirty="0">
            <a:solidFill>
              <a:srgbClr val="C00000"/>
            </a:solidFill>
          </a:endParaRPr>
        </a:p>
      </dgm:t>
    </dgm:pt>
    <dgm:pt modelId="{CF47E76E-C821-4699-9F55-B79309639E3D}" type="parTrans" cxnId="{1150F22C-4089-4F0D-90D4-BC8C689A86F8}">
      <dgm:prSet/>
      <dgm:spPr/>
      <dgm:t>
        <a:bodyPr/>
        <a:lstStyle/>
        <a:p>
          <a:endParaRPr lang="ru-RU"/>
        </a:p>
      </dgm:t>
    </dgm:pt>
    <dgm:pt modelId="{168A26C7-0FD2-482B-903C-55617AAEFFAA}" type="sibTrans" cxnId="{1150F22C-4089-4F0D-90D4-BC8C689A86F8}">
      <dgm:prSet/>
      <dgm:spPr/>
      <dgm:t>
        <a:bodyPr/>
        <a:lstStyle/>
        <a:p>
          <a:endParaRPr lang="ru-RU"/>
        </a:p>
      </dgm:t>
    </dgm:pt>
    <dgm:pt modelId="{C9E3C04E-4FB8-42C5-8FA1-D6FBBB1D7E2D}">
      <dgm:prSet phldrT="[Текст]" custT="1"/>
      <dgm:spPr/>
      <dgm:t>
        <a:bodyPr/>
        <a:lstStyle/>
        <a:p>
          <a:r>
            <a:rPr lang="en-US" sz="2500" b="1" dirty="0" smtClean="0">
              <a:solidFill>
                <a:srgbClr val="C00000"/>
              </a:solidFill>
            </a:rPr>
            <a:t>You mustn’t play with matches</a:t>
          </a:r>
          <a:endParaRPr lang="ru-RU" sz="2500" b="1" dirty="0">
            <a:solidFill>
              <a:srgbClr val="C00000"/>
            </a:solidFill>
          </a:endParaRPr>
        </a:p>
      </dgm:t>
    </dgm:pt>
    <dgm:pt modelId="{BEFB1475-9996-41F9-ABAC-1BFE30CCC184}" type="parTrans" cxnId="{C5CBD11E-17D8-46E0-90AD-9AD52AE9807C}">
      <dgm:prSet/>
      <dgm:spPr/>
      <dgm:t>
        <a:bodyPr/>
        <a:lstStyle/>
        <a:p>
          <a:endParaRPr lang="ru-RU"/>
        </a:p>
      </dgm:t>
    </dgm:pt>
    <dgm:pt modelId="{C6AE5B88-34CD-4845-99AB-D625184479B6}" type="sibTrans" cxnId="{C5CBD11E-17D8-46E0-90AD-9AD52AE9807C}">
      <dgm:prSet/>
      <dgm:spPr/>
      <dgm:t>
        <a:bodyPr/>
        <a:lstStyle/>
        <a:p>
          <a:endParaRPr lang="ru-RU"/>
        </a:p>
      </dgm:t>
    </dgm:pt>
    <dgm:pt modelId="{FB49B6CF-1DF4-4BC5-A448-1A041B7CD0BB}">
      <dgm:prSet phldrT="[Текст]" custT="1"/>
      <dgm:spPr/>
      <dgm:t>
        <a:bodyPr/>
        <a:lstStyle/>
        <a:p>
          <a:r>
            <a:rPr lang="en-US" sz="2500" b="1" dirty="0" smtClean="0">
              <a:solidFill>
                <a:srgbClr val="C00000"/>
              </a:solidFill>
            </a:rPr>
            <a:t>They mustn’t play with matches</a:t>
          </a:r>
          <a:endParaRPr lang="ru-RU" sz="2500" b="1" dirty="0">
            <a:solidFill>
              <a:srgbClr val="C00000"/>
            </a:solidFill>
          </a:endParaRPr>
        </a:p>
      </dgm:t>
    </dgm:pt>
    <dgm:pt modelId="{3F2EE25D-65E5-411F-B5CF-D147F489CEF6}" type="parTrans" cxnId="{288EC1D4-3B35-49AA-8EDE-3786C7FBF447}">
      <dgm:prSet/>
      <dgm:spPr/>
      <dgm:t>
        <a:bodyPr/>
        <a:lstStyle/>
        <a:p>
          <a:endParaRPr lang="ru-RU"/>
        </a:p>
      </dgm:t>
    </dgm:pt>
    <dgm:pt modelId="{3A7528F2-6E9D-4663-A472-A0B9AC12AF06}" type="sibTrans" cxnId="{288EC1D4-3B35-49AA-8EDE-3786C7FBF447}">
      <dgm:prSet/>
      <dgm:spPr/>
      <dgm:t>
        <a:bodyPr/>
        <a:lstStyle/>
        <a:p>
          <a:endParaRPr lang="ru-RU"/>
        </a:p>
      </dgm:t>
    </dgm:pt>
    <dgm:pt modelId="{C0FEC280-F627-483A-9E23-B5AEFA23EEA7}" type="pres">
      <dgm:prSet presAssocID="{6DDED131-E075-4EED-8EA6-FF6E7D46A7D1}" presName="Name0" presStyleCnt="0">
        <dgm:presLayoutVars>
          <dgm:dir/>
          <dgm:resizeHandles/>
        </dgm:presLayoutVars>
      </dgm:prSet>
      <dgm:spPr/>
      <dgm:t>
        <a:bodyPr/>
        <a:lstStyle/>
        <a:p>
          <a:endParaRPr lang="ru-RU"/>
        </a:p>
      </dgm:t>
    </dgm:pt>
    <dgm:pt modelId="{21EE92EF-8704-4D36-B062-EDB668D7FBE3}" type="pres">
      <dgm:prSet presAssocID="{9AE683F0-1760-4860-B3B7-D15FF387ABAC}" presName="compNode" presStyleCnt="0"/>
      <dgm:spPr/>
    </dgm:pt>
    <dgm:pt modelId="{3424AC14-5364-4810-9DB8-5B8DDBECF3E4}" type="pres">
      <dgm:prSet presAssocID="{9AE683F0-1760-4860-B3B7-D15FF387ABAC}" presName="dummyConnPt" presStyleCnt="0"/>
      <dgm:spPr/>
    </dgm:pt>
    <dgm:pt modelId="{93C1A294-0420-460F-8225-987F1BCDDE91}" type="pres">
      <dgm:prSet presAssocID="{9AE683F0-1760-4860-B3B7-D15FF387ABAC}" presName="node" presStyleLbl="node1" presStyleIdx="0" presStyleCnt="9" custScaleX="7190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27B2671-AE4D-44F9-89D7-C429FC261C5A}" type="pres">
      <dgm:prSet presAssocID="{BA034014-6507-4E4D-B8BD-74CC048B9D23}" presName="sibTrans" presStyleLbl="bgSibTrans2D1" presStyleIdx="0" presStyleCnt="8"/>
      <dgm:spPr/>
      <dgm:t>
        <a:bodyPr/>
        <a:lstStyle/>
        <a:p>
          <a:endParaRPr lang="ru-RU"/>
        </a:p>
      </dgm:t>
    </dgm:pt>
    <dgm:pt modelId="{678431D2-67F8-463B-95A3-90CBB9A32C62}" type="pres">
      <dgm:prSet presAssocID="{FC66E2F5-EA54-43CF-805D-E295CE578886}" presName="compNode" presStyleCnt="0"/>
      <dgm:spPr/>
    </dgm:pt>
    <dgm:pt modelId="{A0E5BC0F-E62B-4304-8F01-4F98884E3C31}" type="pres">
      <dgm:prSet presAssocID="{FC66E2F5-EA54-43CF-805D-E295CE578886}" presName="dummyConnPt" presStyleCnt="0"/>
      <dgm:spPr/>
    </dgm:pt>
    <dgm:pt modelId="{9C083D98-4A52-4D74-BBE6-DF4FDBD15B34}" type="pres">
      <dgm:prSet presAssocID="{FC66E2F5-EA54-43CF-805D-E295CE578886}" presName="node" presStyleLbl="node1" presStyleIdx="1" presStyleCnt="9" custScaleX="7190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AE68FFF-1222-4D2C-8CFC-EECD278914F6}" type="pres">
      <dgm:prSet presAssocID="{176EF6FD-8846-4037-B114-381B9E2A32F3}" presName="sibTrans" presStyleLbl="bgSibTrans2D1" presStyleIdx="1" presStyleCnt="8"/>
      <dgm:spPr/>
      <dgm:t>
        <a:bodyPr/>
        <a:lstStyle/>
        <a:p>
          <a:endParaRPr lang="ru-RU"/>
        </a:p>
      </dgm:t>
    </dgm:pt>
    <dgm:pt modelId="{E8DA4177-D452-4431-8A44-5A58AC11BB37}" type="pres">
      <dgm:prSet presAssocID="{97F5A1FA-BA3E-4F20-B211-D96BC3159533}" presName="compNode" presStyleCnt="0"/>
      <dgm:spPr/>
    </dgm:pt>
    <dgm:pt modelId="{8B3AC2E1-1AEA-486B-9240-A6998D8644CB}" type="pres">
      <dgm:prSet presAssocID="{97F5A1FA-BA3E-4F20-B211-D96BC3159533}" presName="dummyConnPt" presStyleCnt="0"/>
      <dgm:spPr/>
    </dgm:pt>
    <dgm:pt modelId="{24F48B72-98EF-40CF-89FE-D04178A09376}" type="pres">
      <dgm:prSet presAssocID="{97F5A1FA-BA3E-4F20-B211-D96BC3159533}" presName="node" presStyleLbl="node1" presStyleIdx="2" presStyleCnt="9" custScaleX="71909" custScaleY="13054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2FBD375-A554-42E2-AE2E-D0DC8F89F385}" type="pres">
      <dgm:prSet presAssocID="{EC706B40-FAB3-4606-8813-129D1F81FE7F}" presName="sibTrans" presStyleLbl="bgSibTrans2D1" presStyleIdx="2" presStyleCnt="8"/>
      <dgm:spPr/>
      <dgm:t>
        <a:bodyPr/>
        <a:lstStyle/>
        <a:p>
          <a:endParaRPr lang="ru-RU"/>
        </a:p>
      </dgm:t>
    </dgm:pt>
    <dgm:pt modelId="{0284D6C9-B017-4888-A530-252D3E78AC5B}" type="pres">
      <dgm:prSet presAssocID="{6C7A482D-2516-41E4-9512-B8757E62E90C}" presName="compNode" presStyleCnt="0"/>
      <dgm:spPr/>
    </dgm:pt>
    <dgm:pt modelId="{FA4D94F9-76F4-4192-B83F-6C9ED0CD5520}" type="pres">
      <dgm:prSet presAssocID="{6C7A482D-2516-41E4-9512-B8757E62E90C}" presName="dummyConnPt" presStyleCnt="0"/>
      <dgm:spPr/>
    </dgm:pt>
    <dgm:pt modelId="{C1AE8E02-B1B2-48DB-9A2E-37886D5685CA}" type="pres">
      <dgm:prSet presAssocID="{6C7A482D-2516-41E4-9512-B8757E62E90C}" presName="node" presStyleLbl="node1" presStyleIdx="3" presStyleCnt="9" custScaleX="177435" custScaleY="12868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54944E0-C951-42DE-A4F2-766B4789CB2D}" type="pres">
      <dgm:prSet presAssocID="{AA010C40-E2B1-480C-B9B1-11939B7C2F56}" presName="sibTrans" presStyleLbl="bgSibTrans2D1" presStyleIdx="3" presStyleCnt="8"/>
      <dgm:spPr/>
      <dgm:t>
        <a:bodyPr/>
        <a:lstStyle/>
        <a:p>
          <a:endParaRPr lang="ru-RU"/>
        </a:p>
      </dgm:t>
    </dgm:pt>
    <dgm:pt modelId="{AB94107B-8904-42A3-9E71-96C5A2D9AFC7}" type="pres">
      <dgm:prSet presAssocID="{D5BCAE28-65E3-48F2-93C8-7484BE312900}" presName="compNode" presStyleCnt="0"/>
      <dgm:spPr/>
    </dgm:pt>
    <dgm:pt modelId="{541CB999-4D18-42F7-892C-91F1C3F25310}" type="pres">
      <dgm:prSet presAssocID="{D5BCAE28-65E3-48F2-93C8-7484BE312900}" presName="dummyConnPt" presStyleCnt="0"/>
      <dgm:spPr/>
    </dgm:pt>
    <dgm:pt modelId="{2E376F66-7712-4A59-ADA9-F6F9081AE0B6}" type="pres">
      <dgm:prSet presAssocID="{D5BCAE28-65E3-48F2-93C8-7484BE312900}" presName="node" presStyleLbl="node1" presStyleIdx="4" presStyleCnt="9" custScaleX="15502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6C91EE8-A634-42A0-A886-10E4B6E48E7C}" type="pres">
      <dgm:prSet presAssocID="{8CDE6C3C-F5DF-4CBC-A33A-5A9B01EA6A04}" presName="sibTrans" presStyleLbl="bgSibTrans2D1" presStyleIdx="4" presStyleCnt="8"/>
      <dgm:spPr/>
      <dgm:t>
        <a:bodyPr/>
        <a:lstStyle/>
        <a:p>
          <a:endParaRPr lang="ru-RU"/>
        </a:p>
      </dgm:t>
    </dgm:pt>
    <dgm:pt modelId="{8508DCF7-DA2C-49F4-B55F-418A66908AD2}" type="pres">
      <dgm:prSet presAssocID="{2880C850-4146-45A9-B8C8-A98198B55CFA}" presName="compNode" presStyleCnt="0"/>
      <dgm:spPr/>
    </dgm:pt>
    <dgm:pt modelId="{6B6C53BB-4B30-454F-9545-2846AB405F0D}" type="pres">
      <dgm:prSet presAssocID="{2880C850-4146-45A9-B8C8-A98198B55CFA}" presName="dummyConnPt" presStyleCnt="0"/>
      <dgm:spPr/>
    </dgm:pt>
    <dgm:pt modelId="{FAEED5B9-2408-44B8-8FE3-8BA97D55526F}" type="pres">
      <dgm:prSet presAssocID="{2880C850-4146-45A9-B8C8-A98198B55CFA}" presName="node" presStyleLbl="node1" presStyleIdx="5" presStyleCnt="9" custScaleX="14705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C5D56FF-B84E-4D66-9A45-7A8FBB00E9F7}" type="pres">
      <dgm:prSet presAssocID="{B4A62CB6-FACA-4C45-B73B-037B05F8ACCE}" presName="sibTrans" presStyleLbl="bgSibTrans2D1" presStyleIdx="5" presStyleCnt="8"/>
      <dgm:spPr/>
      <dgm:t>
        <a:bodyPr/>
        <a:lstStyle/>
        <a:p>
          <a:endParaRPr lang="ru-RU"/>
        </a:p>
      </dgm:t>
    </dgm:pt>
    <dgm:pt modelId="{3A3D0C18-E408-4158-A254-B334D927E2F5}" type="pres">
      <dgm:prSet presAssocID="{356CA2DC-734B-4F48-9676-D33634E6F8DA}" presName="compNode" presStyleCnt="0"/>
      <dgm:spPr/>
    </dgm:pt>
    <dgm:pt modelId="{0204A1F7-2C48-425F-AE96-12A3C899413C}" type="pres">
      <dgm:prSet presAssocID="{356CA2DC-734B-4F48-9676-D33634E6F8DA}" presName="dummyConnPt" presStyleCnt="0"/>
      <dgm:spPr/>
    </dgm:pt>
    <dgm:pt modelId="{27D2EBBC-EBA0-4AB8-AD70-7996B19FB1AB}" type="pres">
      <dgm:prSet presAssocID="{356CA2DC-734B-4F48-9676-D33634E6F8DA}" presName="node" presStyleLbl="node1" presStyleIdx="6" presStyleCnt="9" custScaleX="14786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9A783C9-21CD-4690-BEB6-19B64F8FE085}" type="pres">
      <dgm:prSet presAssocID="{168A26C7-0FD2-482B-903C-55617AAEFFAA}" presName="sibTrans" presStyleLbl="bgSibTrans2D1" presStyleIdx="6" presStyleCnt="8"/>
      <dgm:spPr/>
      <dgm:t>
        <a:bodyPr/>
        <a:lstStyle/>
        <a:p>
          <a:endParaRPr lang="ru-RU"/>
        </a:p>
      </dgm:t>
    </dgm:pt>
    <dgm:pt modelId="{CA107678-C0E5-4259-8C81-18C4DD044F66}" type="pres">
      <dgm:prSet presAssocID="{C9E3C04E-4FB8-42C5-8FA1-D6FBBB1D7E2D}" presName="compNode" presStyleCnt="0"/>
      <dgm:spPr/>
    </dgm:pt>
    <dgm:pt modelId="{B11EAE45-07F6-4823-9C81-BED9E39E007C}" type="pres">
      <dgm:prSet presAssocID="{C9E3C04E-4FB8-42C5-8FA1-D6FBBB1D7E2D}" presName="dummyConnPt" presStyleCnt="0"/>
      <dgm:spPr/>
    </dgm:pt>
    <dgm:pt modelId="{73DD406A-1603-4C20-A360-A6D184415CDE}" type="pres">
      <dgm:prSet presAssocID="{C9E3C04E-4FB8-42C5-8FA1-D6FBBB1D7E2D}" presName="node" presStyleLbl="node1" presStyleIdx="7" presStyleCnt="9" custScaleX="14786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331FA2D-E2BA-49E4-8A8E-ED65443F7BD4}" type="pres">
      <dgm:prSet presAssocID="{C6AE5B88-34CD-4845-99AB-D625184479B6}" presName="sibTrans" presStyleLbl="bgSibTrans2D1" presStyleIdx="7" presStyleCnt="8"/>
      <dgm:spPr/>
      <dgm:t>
        <a:bodyPr/>
        <a:lstStyle/>
        <a:p>
          <a:endParaRPr lang="ru-RU"/>
        </a:p>
      </dgm:t>
    </dgm:pt>
    <dgm:pt modelId="{C5CD02EF-B385-4DE3-AAD6-13868B73EE4A}" type="pres">
      <dgm:prSet presAssocID="{FB49B6CF-1DF4-4BC5-A448-1A041B7CD0BB}" presName="compNode" presStyleCnt="0"/>
      <dgm:spPr/>
    </dgm:pt>
    <dgm:pt modelId="{79BB9BF6-5E7F-4AA3-B349-3C5FBDF7D30D}" type="pres">
      <dgm:prSet presAssocID="{FB49B6CF-1DF4-4BC5-A448-1A041B7CD0BB}" presName="dummyConnPt" presStyleCnt="0"/>
      <dgm:spPr/>
    </dgm:pt>
    <dgm:pt modelId="{56DA253D-CD37-4039-B078-2595CBE18A76}" type="pres">
      <dgm:prSet presAssocID="{FB49B6CF-1DF4-4BC5-A448-1A041B7CD0BB}" presName="node" presStyleLbl="node1" presStyleIdx="8" presStyleCnt="9" custScaleX="163133" custScaleY="12777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762D98A-01DF-4A1B-9FBC-1B401D61F431}" srcId="{6DDED131-E075-4EED-8EA6-FF6E7D46A7D1}" destId="{2880C850-4146-45A9-B8C8-A98198B55CFA}" srcOrd="5" destOrd="0" parTransId="{BEA934F1-CE65-4978-B3D8-2DC85BCC8391}" sibTransId="{B4A62CB6-FACA-4C45-B73B-037B05F8ACCE}"/>
    <dgm:cxn modelId="{C1912464-133A-4755-B09D-1D9CF41EBB4D}" srcId="{6DDED131-E075-4EED-8EA6-FF6E7D46A7D1}" destId="{D5BCAE28-65E3-48F2-93C8-7484BE312900}" srcOrd="4" destOrd="0" parTransId="{0C03B07F-8DA9-4EB9-9762-57CD5B002C68}" sibTransId="{8CDE6C3C-F5DF-4CBC-A33A-5A9B01EA6A04}"/>
    <dgm:cxn modelId="{5810D75C-9C37-4BDB-A741-AE803A128F0D}" srcId="{6DDED131-E075-4EED-8EA6-FF6E7D46A7D1}" destId="{6C7A482D-2516-41E4-9512-B8757E62E90C}" srcOrd="3" destOrd="0" parTransId="{CBE20F87-5344-452C-9B07-4A1573C6B834}" sibTransId="{AA010C40-E2B1-480C-B9B1-11939B7C2F56}"/>
    <dgm:cxn modelId="{1A65EBA0-07CE-473B-B817-E6E4F5F12D17}" srcId="{6DDED131-E075-4EED-8EA6-FF6E7D46A7D1}" destId="{FC66E2F5-EA54-43CF-805D-E295CE578886}" srcOrd="1" destOrd="0" parTransId="{BF96C425-7D13-4ECD-9503-ED9AD9D68E2A}" sibTransId="{176EF6FD-8846-4037-B114-381B9E2A32F3}"/>
    <dgm:cxn modelId="{1B0A512C-ED8A-4B24-B12A-0D239665273A}" type="presOf" srcId="{8CDE6C3C-F5DF-4CBC-A33A-5A9B01EA6A04}" destId="{C6C91EE8-A634-42A0-A886-10E4B6E48E7C}" srcOrd="0" destOrd="0" presId="urn:microsoft.com/office/officeart/2005/8/layout/bProcess4"/>
    <dgm:cxn modelId="{3EADF804-DF72-485F-B4BB-38696A47F816}" type="presOf" srcId="{FB49B6CF-1DF4-4BC5-A448-1A041B7CD0BB}" destId="{56DA253D-CD37-4039-B078-2595CBE18A76}" srcOrd="0" destOrd="0" presId="urn:microsoft.com/office/officeart/2005/8/layout/bProcess4"/>
    <dgm:cxn modelId="{C8C2D64F-4D35-47BD-A213-6C8402A7BF6D}" type="presOf" srcId="{FC66E2F5-EA54-43CF-805D-E295CE578886}" destId="{9C083D98-4A52-4D74-BBE6-DF4FDBD15B34}" srcOrd="0" destOrd="0" presId="urn:microsoft.com/office/officeart/2005/8/layout/bProcess4"/>
    <dgm:cxn modelId="{5271D0FF-34E6-4C42-8494-194F6A81204A}" srcId="{6DDED131-E075-4EED-8EA6-FF6E7D46A7D1}" destId="{9AE683F0-1760-4860-B3B7-D15FF387ABAC}" srcOrd="0" destOrd="0" parTransId="{F9E34B14-9B28-4858-9E6A-498D0F7FBD8D}" sibTransId="{BA034014-6507-4E4D-B8BD-74CC048B9D23}"/>
    <dgm:cxn modelId="{22D4C6BE-2DAA-4772-8590-EE644F837327}" type="presOf" srcId="{168A26C7-0FD2-482B-903C-55617AAEFFAA}" destId="{D9A783C9-21CD-4690-BEB6-19B64F8FE085}" srcOrd="0" destOrd="0" presId="urn:microsoft.com/office/officeart/2005/8/layout/bProcess4"/>
    <dgm:cxn modelId="{F09185BC-B5C5-4FEC-BE05-FC62DDD35616}" type="presOf" srcId="{C9E3C04E-4FB8-42C5-8FA1-D6FBBB1D7E2D}" destId="{73DD406A-1603-4C20-A360-A6D184415CDE}" srcOrd="0" destOrd="0" presId="urn:microsoft.com/office/officeart/2005/8/layout/bProcess4"/>
    <dgm:cxn modelId="{D833B553-5FB1-42A3-BC8E-E3C6140196B0}" type="presOf" srcId="{D5BCAE28-65E3-48F2-93C8-7484BE312900}" destId="{2E376F66-7712-4A59-ADA9-F6F9081AE0B6}" srcOrd="0" destOrd="0" presId="urn:microsoft.com/office/officeart/2005/8/layout/bProcess4"/>
    <dgm:cxn modelId="{22DC1F27-94AD-456F-BB99-F9E1EC1B3984}" type="presOf" srcId="{6C7A482D-2516-41E4-9512-B8757E62E90C}" destId="{C1AE8E02-B1B2-48DB-9A2E-37886D5685CA}" srcOrd="0" destOrd="0" presId="urn:microsoft.com/office/officeart/2005/8/layout/bProcess4"/>
    <dgm:cxn modelId="{00B6F86D-35C5-43F7-8AB3-02F0D88A1FE2}" type="presOf" srcId="{BA034014-6507-4E4D-B8BD-74CC048B9D23}" destId="{A27B2671-AE4D-44F9-89D7-C429FC261C5A}" srcOrd="0" destOrd="0" presId="urn:microsoft.com/office/officeart/2005/8/layout/bProcess4"/>
    <dgm:cxn modelId="{1150F22C-4089-4F0D-90D4-BC8C689A86F8}" srcId="{6DDED131-E075-4EED-8EA6-FF6E7D46A7D1}" destId="{356CA2DC-734B-4F48-9676-D33634E6F8DA}" srcOrd="6" destOrd="0" parTransId="{CF47E76E-C821-4699-9F55-B79309639E3D}" sibTransId="{168A26C7-0FD2-482B-903C-55617AAEFFAA}"/>
    <dgm:cxn modelId="{3D03D189-72A9-4EA7-A4A5-743830985BDD}" type="presOf" srcId="{B4A62CB6-FACA-4C45-B73B-037B05F8ACCE}" destId="{3C5D56FF-B84E-4D66-9A45-7A8FBB00E9F7}" srcOrd="0" destOrd="0" presId="urn:microsoft.com/office/officeart/2005/8/layout/bProcess4"/>
    <dgm:cxn modelId="{C5CBD11E-17D8-46E0-90AD-9AD52AE9807C}" srcId="{6DDED131-E075-4EED-8EA6-FF6E7D46A7D1}" destId="{C9E3C04E-4FB8-42C5-8FA1-D6FBBB1D7E2D}" srcOrd="7" destOrd="0" parTransId="{BEFB1475-9996-41F9-ABAC-1BFE30CCC184}" sibTransId="{C6AE5B88-34CD-4845-99AB-D625184479B6}"/>
    <dgm:cxn modelId="{288EC1D4-3B35-49AA-8EDE-3786C7FBF447}" srcId="{6DDED131-E075-4EED-8EA6-FF6E7D46A7D1}" destId="{FB49B6CF-1DF4-4BC5-A448-1A041B7CD0BB}" srcOrd="8" destOrd="0" parTransId="{3F2EE25D-65E5-411F-B5CF-D147F489CEF6}" sibTransId="{3A7528F2-6E9D-4663-A472-A0B9AC12AF06}"/>
    <dgm:cxn modelId="{3AD8AF4D-DC12-4288-B097-B8D5CF841FDE}" type="presOf" srcId="{C6AE5B88-34CD-4845-99AB-D625184479B6}" destId="{A331FA2D-E2BA-49E4-8A8E-ED65443F7BD4}" srcOrd="0" destOrd="0" presId="urn:microsoft.com/office/officeart/2005/8/layout/bProcess4"/>
    <dgm:cxn modelId="{DB24016F-63E7-42E4-8980-18AC8C3AAA48}" srcId="{6DDED131-E075-4EED-8EA6-FF6E7D46A7D1}" destId="{97F5A1FA-BA3E-4F20-B211-D96BC3159533}" srcOrd="2" destOrd="0" parTransId="{9D38F601-B0A2-4E88-8D85-D6965472E01F}" sibTransId="{EC706B40-FAB3-4606-8813-129D1F81FE7F}"/>
    <dgm:cxn modelId="{31B68D23-6623-49B3-B36A-7B9AC6C4335F}" type="presOf" srcId="{6DDED131-E075-4EED-8EA6-FF6E7D46A7D1}" destId="{C0FEC280-F627-483A-9E23-B5AEFA23EEA7}" srcOrd="0" destOrd="0" presId="urn:microsoft.com/office/officeart/2005/8/layout/bProcess4"/>
    <dgm:cxn modelId="{ACBDC969-F07A-436D-9F1A-4DF64BF08076}" type="presOf" srcId="{97F5A1FA-BA3E-4F20-B211-D96BC3159533}" destId="{24F48B72-98EF-40CF-89FE-D04178A09376}" srcOrd="0" destOrd="0" presId="urn:microsoft.com/office/officeart/2005/8/layout/bProcess4"/>
    <dgm:cxn modelId="{D826BB21-3AF8-4C28-84E3-0AD6446E87D6}" type="presOf" srcId="{9AE683F0-1760-4860-B3B7-D15FF387ABAC}" destId="{93C1A294-0420-460F-8225-987F1BCDDE91}" srcOrd="0" destOrd="0" presId="urn:microsoft.com/office/officeart/2005/8/layout/bProcess4"/>
    <dgm:cxn modelId="{9D532F29-98B2-4E89-B195-DF79E43818C3}" type="presOf" srcId="{356CA2DC-734B-4F48-9676-D33634E6F8DA}" destId="{27D2EBBC-EBA0-4AB8-AD70-7996B19FB1AB}" srcOrd="0" destOrd="0" presId="urn:microsoft.com/office/officeart/2005/8/layout/bProcess4"/>
    <dgm:cxn modelId="{E8ACF4A3-622B-4C69-B23B-8E743E052A66}" type="presOf" srcId="{176EF6FD-8846-4037-B114-381B9E2A32F3}" destId="{CAE68FFF-1222-4D2C-8CFC-EECD278914F6}" srcOrd="0" destOrd="0" presId="urn:microsoft.com/office/officeart/2005/8/layout/bProcess4"/>
    <dgm:cxn modelId="{5B312F47-EADA-4249-85EA-B81D36404809}" type="presOf" srcId="{2880C850-4146-45A9-B8C8-A98198B55CFA}" destId="{FAEED5B9-2408-44B8-8FE3-8BA97D55526F}" srcOrd="0" destOrd="0" presId="urn:microsoft.com/office/officeart/2005/8/layout/bProcess4"/>
    <dgm:cxn modelId="{173A30B6-7F24-4657-8AD4-89CBF6AC704B}" type="presOf" srcId="{AA010C40-E2B1-480C-B9B1-11939B7C2F56}" destId="{B54944E0-C951-42DE-A4F2-766B4789CB2D}" srcOrd="0" destOrd="0" presId="urn:microsoft.com/office/officeart/2005/8/layout/bProcess4"/>
    <dgm:cxn modelId="{E83D7DE0-75CB-48CE-8D00-2D855AB21C42}" type="presOf" srcId="{EC706B40-FAB3-4606-8813-129D1F81FE7F}" destId="{62FBD375-A554-42E2-AE2E-D0DC8F89F385}" srcOrd="0" destOrd="0" presId="urn:microsoft.com/office/officeart/2005/8/layout/bProcess4"/>
    <dgm:cxn modelId="{3D7088CF-5800-4E8B-9609-797D82C22601}" type="presParOf" srcId="{C0FEC280-F627-483A-9E23-B5AEFA23EEA7}" destId="{21EE92EF-8704-4D36-B062-EDB668D7FBE3}" srcOrd="0" destOrd="0" presId="urn:microsoft.com/office/officeart/2005/8/layout/bProcess4"/>
    <dgm:cxn modelId="{9835A54E-08CB-4016-83BB-CDEC67688E63}" type="presParOf" srcId="{21EE92EF-8704-4D36-B062-EDB668D7FBE3}" destId="{3424AC14-5364-4810-9DB8-5B8DDBECF3E4}" srcOrd="0" destOrd="0" presId="urn:microsoft.com/office/officeart/2005/8/layout/bProcess4"/>
    <dgm:cxn modelId="{93B6553B-4971-45C2-935E-D3E4375FE627}" type="presParOf" srcId="{21EE92EF-8704-4D36-B062-EDB668D7FBE3}" destId="{93C1A294-0420-460F-8225-987F1BCDDE91}" srcOrd="1" destOrd="0" presId="urn:microsoft.com/office/officeart/2005/8/layout/bProcess4"/>
    <dgm:cxn modelId="{EBF161CB-A5BF-493D-A543-0D7BEE6683AD}" type="presParOf" srcId="{C0FEC280-F627-483A-9E23-B5AEFA23EEA7}" destId="{A27B2671-AE4D-44F9-89D7-C429FC261C5A}" srcOrd="1" destOrd="0" presId="urn:microsoft.com/office/officeart/2005/8/layout/bProcess4"/>
    <dgm:cxn modelId="{4A95830F-88CF-40FD-BAC9-A7475FA5D7C7}" type="presParOf" srcId="{C0FEC280-F627-483A-9E23-B5AEFA23EEA7}" destId="{678431D2-67F8-463B-95A3-90CBB9A32C62}" srcOrd="2" destOrd="0" presId="urn:microsoft.com/office/officeart/2005/8/layout/bProcess4"/>
    <dgm:cxn modelId="{AEFFB442-98A7-4664-ADC1-28853A786B75}" type="presParOf" srcId="{678431D2-67F8-463B-95A3-90CBB9A32C62}" destId="{A0E5BC0F-E62B-4304-8F01-4F98884E3C31}" srcOrd="0" destOrd="0" presId="urn:microsoft.com/office/officeart/2005/8/layout/bProcess4"/>
    <dgm:cxn modelId="{5762DBF4-D167-453A-99D2-CDD14F54AEB2}" type="presParOf" srcId="{678431D2-67F8-463B-95A3-90CBB9A32C62}" destId="{9C083D98-4A52-4D74-BBE6-DF4FDBD15B34}" srcOrd="1" destOrd="0" presId="urn:microsoft.com/office/officeart/2005/8/layout/bProcess4"/>
    <dgm:cxn modelId="{2A3B5AE5-2D0A-4D02-AE78-7AF4079B74BD}" type="presParOf" srcId="{C0FEC280-F627-483A-9E23-B5AEFA23EEA7}" destId="{CAE68FFF-1222-4D2C-8CFC-EECD278914F6}" srcOrd="3" destOrd="0" presId="urn:microsoft.com/office/officeart/2005/8/layout/bProcess4"/>
    <dgm:cxn modelId="{0D309C22-6BA7-4712-8C5F-8DB74DD529A3}" type="presParOf" srcId="{C0FEC280-F627-483A-9E23-B5AEFA23EEA7}" destId="{E8DA4177-D452-4431-8A44-5A58AC11BB37}" srcOrd="4" destOrd="0" presId="urn:microsoft.com/office/officeart/2005/8/layout/bProcess4"/>
    <dgm:cxn modelId="{023E2887-6BDE-47FA-A4B6-9839D88C0F23}" type="presParOf" srcId="{E8DA4177-D452-4431-8A44-5A58AC11BB37}" destId="{8B3AC2E1-1AEA-486B-9240-A6998D8644CB}" srcOrd="0" destOrd="0" presId="urn:microsoft.com/office/officeart/2005/8/layout/bProcess4"/>
    <dgm:cxn modelId="{E2ED943C-0180-4750-AB82-48234C77EDDD}" type="presParOf" srcId="{E8DA4177-D452-4431-8A44-5A58AC11BB37}" destId="{24F48B72-98EF-40CF-89FE-D04178A09376}" srcOrd="1" destOrd="0" presId="urn:microsoft.com/office/officeart/2005/8/layout/bProcess4"/>
    <dgm:cxn modelId="{AE55D6B3-D2CB-4092-89F7-FCD4DB0F8F5D}" type="presParOf" srcId="{C0FEC280-F627-483A-9E23-B5AEFA23EEA7}" destId="{62FBD375-A554-42E2-AE2E-D0DC8F89F385}" srcOrd="5" destOrd="0" presId="urn:microsoft.com/office/officeart/2005/8/layout/bProcess4"/>
    <dgm:cxn modelId="{E49D5AD3-4360-41AE-BB8F-F44CE5578BBA}" type="presParOf" srcId="{C0FEC280-F627-483A-9E23-B5AEFA23EEA7}" destId="{0284D6C9-B017-4888-A530-252D3E78AC5B}" srcOrd="6" destOrd="0" presId="urn:microsoft.com/office/officeart/2005/8/layout/bProcess4"/>
    <dgm:cxn modelId="{CFD212AD-F9A1-427D-B27B-C344BB619E13}" type="presParOf" srcId="{0284D6C9-B017-4888-A530-252D3E78AC5B}" destId="{FA4D94F9-76F4-4192-B83F-6C9ED0CD5520}" srcOrd="0" destOrd="0" presId="urn:microsoft.com/office/officeart/2005/8/layout/bProcess4"/>
    <dgm:cxn modelId="{826CDC86-04E2-4839-9BC7-A43A11B854D6}" type="presParOf" srcId="{0284D6C9-B017-4888-A530-252D3E78AC5B}" destId="{C1AE8E02-B1B2-48DB-9A2E-37886D5685CA}" srcOrd="1" destOrd="0" presId="urn:microsoft.com/office/officeart/2005/8/layout/bProcess4"/>
    <dgm:cxn modelId="{0205BDA5-6D13-404B-A1C9-E92BEC75EB3E}" type="presParOf" srcId="{C0FEC280-F627-483A-9E23-B5AEFA23EEA7}" destId="{B54944E0-C951-42DE-A4F2-766B4789CB2D}" srcOrd="7" destOrd="0" presId="urn:microsoft.com/office/officeart/2005/8/layout/bProcess4"/>
    <dgm:cxn modelId="{98F029DC-47DD-45BA-84D0-60DC619CE7AF}" type="presParOf" srcId="{C0FEC280-F627-483A-9E23-B5AEFA23EEA7}" destId="{AB94107B-8904-42A3-9E71-96C5A2D9AFC7}" srcOrd="8" destOrd="0" presId="urn:microsoft.com/office/officeart/2005/8/layout/bProcess4"/>
    <dgm:cxn modelId="{4379B8CA-3873-4D5A-A159-DEE9ED56197D}" type="presParOf" srcId="{AB94107B-8904-42A3-9E71-96C5A2D9AFC7}" destId="{541CB999-4D18-42F7-892C-91F1C3F25310}" srcOrd="0" destOrd="0" presId="urn:microsoft.com/office/officeart/2005/8/layout/bProcess4"/>
    <dgm:cxn modelId="{1C4A4128-E82D-4636-875A-43C46EB8DEA5}" type="presParOf" srcId="{AB94107B-8904-42A3-9E71-96C5A2D9AFC7}" destId="{2E376F66-7712-4A59-ADA9-F6F9081AE0B6}" srcOrd="1" destOrd="0" presId="urn:microsoft.com/office/officeart/2005/8/layout/bProcess4"/>
    <dgm:cxn modelId="{F5135423-9BEB-458A-85A6-62357D33F708}" type="presParOf" srcId="{C0FEC280-F627-483A-9E23-B5AEFA23EEA7}" destId="{C6C91EE8-A634-42A0-A886-10E4B6E48E7C}" srcOrd="9" destOrd="0" presId="urn:microsoft.com/office/officeart/2005/8/layout/bProcess4"/>
    <dgm:cxn modelId="{205118BE-DE9B-4847-BD49-9E28F40367A3}" type="presParOf" srcId="{C0FEC280-F627-483A-9E23-B5AEFA23EEA7}" destId="{8508DCF7-DA2C-49F4-B55F-418A66908AD2}" srcOrd="10" destOrd="0" presId="urn:microsoft.com/office/officeart/2005/8/layout/bProcess4"/>
    <dgm:cxn modelId="{F42295F0-AABB-497B-977E-900D329547A4}" type="presParOf" srcId="{8508DCF7-DA2C-49F4-B55F-418A66908AD2}" destId="{6B6C53BB-4B30-454F-9545-2846AB405F0D}" srcOrd="0" destOrd="0" presId="urn:microsoft.com/office/officeart/2005/8/layout/bProcess4"/>
    <dgm:cxn modelId="{2FEDB9A4-2AEB-4DDC-ADF6-C429A5332937}" type="presParOf" srcId="{8508DCF7-DA2C-49F4-B55F-418A66908AD2}" destId="{FAEED5B9-2408-44B8-8FE3-8BA97D55526F}" srcOrd="1" destOrd="0" presId="urn:microsoft.com/office/officeart/2005/8/layout/bProcess4"/>
    <dgm:cxn modelId="{A23FEF3A-E11C-4E63-9FF0-BDED524C607D}" type="presParOf" srcId="{C0FEC280-F627-483A-9E23-B5AEFA23EEA7}" destId="{3C5D56FF-B84E-4D66-9A45-7A8FBB00E9F7}" srcOrd="11" destOrd="0" presId="urn:microsoft.com/office/officeart/2005/8/layout/bProcess4"/>
    <dgm:cxn modelId="{128EFBE2-2CE5-41CC-8DEC-E5701A84A5DC}" type="presParOf" srcId="{C0FEC280-F627-483A-9E23-B5AEFA23EEA7}" destId="{3A3D0C18-E408-4158-A254-B334D927E2F5}" srcOrd="12" destOrd="0" presId="urn:microsoft.com/office/officeart/2005/8/layout/bProcess4"/>
    <dgm:cxn modelId="{6752AD20-09A9-434A-955A-42EE624E2212}" type="presParOf" srcId="{3A3D0C18-E408-4158-A254-B334D927E2F5}" destId="{0204A1F7-2C48-425F-AE96-12A3C899413C}" srcOrd="0" destOrd="0" presId="urn:microsoft.com/office/officeart/2005/8/layout/bProcess4"/>
    <dgm:cxn modelId="{14B9A075-9F76-40AC-9D3E-9F543D41BAB1}" type="presParOf" srcId="{3A3D0C18-E408-4158-A254-B334D927E2F5}" destId="{27D2EBBC-EBA0-4AB8-AD70-7996B19FB1AB}" srcOrd="1" destOrd="0" presId="urn:microsoft.com/office/officeart/2005/8/layout/bProcess4"/>
    <dgm:cxn modelId="{BF72A4ED-EE52-4D8E-825C-5AAB5241E1DF}" type="presParOf" srcId="{C0FEC280-F627-483A-9E23-B5AEFA23EEA7}" destId="{D9A783C9-21CD-4690-BEB6-19B64F8FE085}" srcOrd="13" destOrd="0" presId="urn:microsoft.com/office/officeart/2005/8/layout/bProcess4"/>
    <dgm:cxn modelId="{08F17AEA-50AE-4D01-8205-C5528B0E1352}" type="presParOf" srcId="{C0FEC280-F627-483A-9E23-B5AEFA23EEA7}" destId="{CA107678-C0E5-4259-8C81-18C4DD044F66}" srcOrd="14" destOrd="0" presId="urn:microsoft.com/office/officeart/2005/8/layout/bProcess4"/>
    <dgm:cxn modelId="{0163423A-28A1-4B9C-A592-96FE2510CA68}" type="presParOf" srcId="{CA107678-C0E5-4259-8C81-18C4DD044F66}" destId="{B11EAE45-07F6-4823-9C81-BED9E39E007C}" srcOrd="0" destOrd="0" presId="urn:microsoft.com/office/officeart/2005/8/layout/bProcess4"/>
    <dgm:cxn modelId="{62755A55-DC7E-41DA-96D1-E60FBDE27AD3}" type="presParOf" srcId="{CA107678-C0E5-4259-8C81-18C4DD044F66}" destId="{73DD406A-1603-4C20-A360-A6D184415CDE}" srcOrd="1" destOrd="0" presId="urn:microsoft.com/office/officeart/2005/8/layout/bProcess4"/>
    <dgm:cxn modelId="{3A85BDDA-3D5A-4E7B-9024-25BCDDD0894B}" type="presParOf" srcId="{C0FEC280-F627-483A-9E23-B5AEFA23EEA7}" destId="{A331FA2D-E2BA-49E4-8A8E-ED65443F7BD4}" srcOrd="15" destOrd="0" presId="urn:microsoft.com/office/officeart/2005/8/layout/bProcess4"/>
    <dgm:cxn modelId="{9D89F053-2105-4684-81D5-1F0CE3BE6523}" type="presParOf" srcId="{C0FEC280-F627-483A-9E23-B5AEFA23EEA7}" destId="{C5CD02EF-B385-4DE3-AAD6-13868B73EE4A}" srcOrd="16" destOrd="0" presId="urn:microsoft.com/office/officeart/2005/8/layout/bProcess4"/>
    <dgm:cxn modelId="{8C847553-39EE-4E31-B28D-9EEA6813F9A4}" type="presParOf" srcId="{C5CD02EF-B385-4DE3-AAD6-13868B73EE4A}" destId="{79BB9BF6-5E7F-4AA3-B349-3C5FBDF7D30D}" srcOrd="0" destOrd="0" presId="urn:microsoft.com/office/officeart/2005/8/layout/bProcess4"/>
    <dgm:cxn modelId="{A8AE06D9-C094-4B00-8372-D825382C4240}" type="presParOf" srcId="{C5CD02EF-B385-4DE3-AAD6-13868B73EE4A}" destId="{56DA253D-CD37-4039-B078-2595CBE18A76}" srcOrd="1" destOrd="0" presId="urn:microsoft.com/office/officeart/2005/8/layout/b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7DB0870-489D-4845-8959-1760912B9DD3}" type="doc">
      <dgm:prSet loTypeId="urn:microsoft.com/office/officeart/2005/8/layout/bProcess4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67E3180-1845-470B-ADB1-CC3916F9CBB4}">
      <dgm:prSet phldrT="[Текст]" custT="1"/>
      <dgm:spPr/>
      <dgm:t>
        <a:bodyPr/>
        <a:lstStyle/>
        <a:p>
          <a:r>
            <a:rPr lang="ru-RU" sz="2500" b="0" dirty="0" smtClean="0"/>
            <a:t>1 лицо</a:t>
          </a:r>
          <a:endParaRPr lang="ru-RU" sz="2500" b="0" dirty="0"/>
        </a:p>
      </dgm:t>
    </dgm:pt>
    <dgm:pt modelId="{1A406EC0-298B-4EB0-A997-E811A7F632D8}" type="parTrans" cxnId="{035765B8-370D-4E60-AA27-53472BDA6822}">
      <dgm:prSet/>
      <dgm:spPr/>
      <dgm:t>
        <a:bodyPr/>
        <a:lstStyle/>
        <a:p>
          <a:endParaRPr lang="ru-RU"/>
        </a:p>
      </dgm:t>
    </dgm:pt>
    <dgm:pt modelId="{B32C8B95-BFC1-4AB0-8A0D-67EA43EE9DA7}" type="sibTrans" cxnId="{035765B8-370D-4E60-AA27-53472BDA6822}">
      <dgm:prSet/>
      <dgm:spPr/>
      <dgm:t>
        <a:bodyPr/>
        <a:lstStyle/>
        <a:p>
          <a:endParaRPr lang="ru-RU"/>
        </a:p>
      </dgm:t>
    </dgm:pt>
    <dgm:pt modelId="{6DB6585F-815B-4251-8075-E660A03C5B5E}">
      <dgm:prSet phldrT="[Текст]" custT="1"/>
      <dgm:spPr/>
      <dgm:t>
        <a:bodyPr/>
        <a:lstStyle/>
        <a:p>
          <a:r>
            <a:rPr lang="ru-RU" sz="2500" dirty="0" smtClean="0"/>
            <a:t>2 лицо</a:t>
          </a:r>
          <a:endParaRPr lang="ru-RU" sz="2500" dirty="0"/>
        </a:p>
      </dgm:t>
    </dgm:pt>
    <dgm:pt modelId="{ECBEEA66-0DA9-4CAC-A8F2-055A579C2A92}" type="parTrans" cxnId="{F7069D2D-F4E2-4295-ADA9-4D8BEDB101E4}">
      <dgm:prSet/>
      <dgm:spPr/>
      <dgm:t>
        <a:bodyPr/>
        <a:lstStyle/>
        <a:p>
          <a:endParaRPr lang="ru-RU"/>
        </a:p>
      </dgm:t>
    </dgm:pt>
    <dgm:pt modelId="{3A6F8881-75C7-46CC-BFB8-8DFF2C7B8188}" type="sibTrans" cxnId="{F7069D2D-F4E2-4295-ADA9-4D8BEDB101E4}">
      <dgm:prSet/>
      <dgm:spPr/>
      <dgm:t>
        <a:bodyPr/>
        <a:lstStyle/>
        <a:p>
          <a:endParaRPr lang="ru-RU"/>
        </a:p>
      </dgm:t>
    </dgm:pt>
    <dgm:pt modelId="{B7D2452B-EACA-4FF3-A283-4AF2470CE6A3}">
      <dgm:prSet phldrT="[Текст]" custT="1"/>
      <dgm:spPr/>
      <dgm:t>
        <a:bodyPr/>
        <a:lstStyle/>
        <a:p>
          <a:r>
            <a:rPr lang="ru-RU" sz="2500" dirty="0" smtClean="0"/>
            <a:t>3 лицо</a:t>
          </a:r>
          <a:endParaRPr lang="ru-RU" sz="2500" dirty="0"/>
        </a:p>
      </dgm:t>
    </dgm:pt>
    <dgm:pt modelId="{5E7AC169-47B5-4969-8D0A-6447B1DCAF8C}" type="parTrans" cxnId="{AF50DB21-C202-41A2-8A48-54E3BD13009B}">
      <dgm:prSet/>
      <dgm:spPr/>
      <dgm:t>
        <a:bodyPr/>
        <a:lstStyle/>
        <a:p>
          <a:endParaRPr lang="ru-RU"/>
        </a:p>
      </dgm:t>
    </dgm:pt>
    <dgm:pt modelId="{E9D98A78-EF56-46B3-906F-05A5B462DD25}" type="sibTrans" cxnId="{AF50DB21-C202-41A2-8A48-54E3BD13009B}">
      <dgm:prSet/>
      <dgm:spPr/>
      <dgm:t>
        <a:bodyPr/>
        <a:lstStyle/>
        <a:p>
          <a:endParaRPr lang="ru-RU"/>
        </a:p>
      </dgm:t>
    </dgm:pt>
    <dgm:pt modelId="{9BD23A2E-7902-4F55-B806-430BA5223E0E}">
      <dgm:prSet phldrT="[Текст]" custT="1"/>
      <dgm:spPr/>
      <dgm:t>
        <a:bodyPr/>
        <a:lstStyle/>
        <a:p>
          <a:r>
            <a:rPr lang="en-US" sz="2500" b="1" dirty="0" smtClean="0">
              <a:solidFill>
                <a:srgbClr val="C00000"/>
              </a:solidFill>
            </a:rPr>
            <a:t>Must he/she/it do homework?</a:t>
          </a:r>
          <a:endParaRPr lang="ru-RU" sz="2500" b="1" dirty="0">
            <a:solidFill>
              <a:srgbClr val="C00000"/>
            </a:solidFill>
          </a:endParaRPr>
        </a:p>
      </dgm:t>
    </dgm:pt>
    <dgm:pt modelId="{A7EFD981-4377-4088-AF6A-B49869413364}" type="parTrans" cxnId="{7E1CCAE9-3345-4E3D-9C6A-F332AC3A0596}">
      <dgm:prSet/>
      <dgm:spPr/>
      <dgm:t>
        <a:bodyPr/>
        <a:lstStyle/>
        <a:p>
          <a:endParaRPr lang="ru-RU"/>
        </a:p>
      </dgm:t>
    </dgm:pt>
    <dgm:pt modelId="{E887FA7B-6862-4C0B-B747-DB37A354DDF8}" type="sibTrans" cxnId="{7E1CCAE9-3345-4E3D-9C6A-F332AC3A0596}">
      <dgm:prSet/>
      <dgm:spPr/>
      <dgm:t>
        <a:bodyPr/>
        <a:lstStyle/>
        <a:p>
          <a:endParaRPr lang="ru-RU"/>
        </a:p>
      </dgm:t>
    </dgm:pt>
    <dgm:pt modelId="{31FA9EE9-6889-4EF8-8F6F-9B5FE9693BB9}">
      <dgm:prSet phldrT="[Текст]" custT="1"/>
      <dgm:spPr/>
      <dgm:t>
        <a:bodyPr/>
        <a:lstStyle/>
        <a:p>
          <a:r>
            <a:rPr lang="en-US" sz="2500" b="1" dirty="0" smtClean="0">
              <a:solidFill>
                <a:srgbClr val="C00000"/>
              </a:solidFill>
            </a:rPr>
            <a:t>Must you do homework?</a:t>
          </a:r>
          <a:endParaRPr lang="ru-RU" sz="2500" b="1" dirty="0">
            <a:solidFill>
              <a:srgbClr val="C00000"/>
            </a:solidFill>
          </a:endParaRPr>
        </a:p>
      </dgm:t>
    </dgm:pt>
    <dgm:pt modelId="{CA3F3109-8533-4F0C-981F-8C861166E08A}" type="parTrans" cxnId="{213EABBC-FDED-4163-B9CB-1A9C8E56540B}">
      <dgm:prSet/>
      <dgm:spPr/>
      <dgm:t>
        <a:bodyPr/>
        <a:lstStyle/>
        <a:p>
          <a:endParaRPr lang="ru-RU"/>
        </a:p>
      </dgm:t>
    </dgm:pt>
    <dgm:pt modelId="{B1CA9ADF-A996-49B3-BA0A-A213A25AB4CE}" type="sibTrans" cxnId="{213EABBC-FDED-4163-B9CB-1A9C8E56540B}">
      <dgm:prSet/>
      <dgm:spPr/>
      <dgm:t>
        <a:bodyPr/>
        <a:lstStyle/>
        <a:p>
          <a:endParaRPr lang="ru-RU"/>
        </a:p>
      </dgm:t>
    </dgm:pt>
    <dgm:pt modelId="{E5C0D915-81DF-4DDB-BFF7-911C6A53DDC0}">
      <dgm:prSet phldrT="[Текст]" custT="1"/>
      <dgm:spPr/>
      <dgm:t>
        <a:bodyPr/>
        <a:lstStyle/>
        <a:p>
          <a:r>
            <a:rPr lang="en-US" sz="2500" b="1" dirty="0" smtClean="0">
              <a:solidFill>
                <a:srgbClr val="C00000"/>
              </a:solidFill>
            </a:rPr>
            <a:t>Must I do homework?</a:t>
          </a:r>
          <a:endParaRPr lang="ru-RU" sz="2500" b="1" dirty="0">
            <a:solidFill>
              <a:srgbClr val="C00000"/>
            </a:solidFill>
          </a:endParaRPr>
        </a:p>
      </dgm:t>
    </dgm:pt>
    <dgm:pt modelId="{B27AA166-3F38-4DB7-8FE8-3B3D11C3E9E4}" type="parTrans" cxnId="{FCD863CE-B06D-4450-9A50-F4A95FE6920D}">
      <dgm:prSet/>
      <dgm:spPr/>
      <dgm:t>
        <a:bodyPr/>
        <a:lstStyle/>
        <a:p>
          <a:endParaRPr lang="ru-RU"/>
        </a:p>
      </dgm:t>
    </dgm:pt>
    <dgm:pt modelId="{AB25015C-7B1C-46EF-81F6-33A2CBC8D7DF}" type="sibTrans" cxnId="{FCD863CE-B06D-4450-9A50-F4A95FE6920D}">
      <dgm:prSet/>
      <dgm:spPr/>
      <dgm:t>
        <a:bodyPr/>
        <a:lstStyle/>
        <a:p>
          <a:endParaRPr lang="ru-RU"/>
        </a:p>
      </dgm:t>
    </dgm:pt>
    <dgm:pt modelId="{79A27317-332B-4124-9ACF-B1B68AD88BA2}">
      <dgm:prSet phldrT="[Текст]" custT="1"/>
      <dgm:spPr/>
      <dgm:t>
        <a:bodyPr/>
        <a:lstStyle/>
        <a:p>
          <a:r>
            <a:rPr lang="en-US" sz="2500" b="1" dirty="0" smtClean="0">
              <a:solidFill>
                <a:srgbClr val="C00000"/>
              </a:solidFill>
            </a:rPr>
            <a:t>Must we do homework?</a:t>
          </a:r>
          <a:endParaRPr lang="ru-RU" sz="2500" b="1" dirty="0">
            <a:solidFill>
              <a:srgbClr val="C00000"/>
            </a:solidFill>
          </a:endParaRPr>
        </a:p>
      </dgm:t>
    </dgm:pt>
    <dgm:pt modelId="{E12C9412-083C-4312-B53F-2857B129B208}" type="parTrans" cxnId="{F057D1DF-738D-4D2A-AF7E-85DA33586BE6}">
      <dgm:prSet/>
      <dgm:spPr/>
      <dgm:t>
        <a:bodyPr/>
        <a:lstStyle/>
        <a:p>
          <a:endParaRPr lang="ru-RU"/>
        </a:p>
      </dgm:t>
    </dgm:pt>
    <dgm:pt modelId="{5EDA82C7-F26C-438C-A58B-899947376E36}" type="sibTrans" cxnId="{F057D1DF-738D-4D2A-AF7E-85DA33586BE6}">
      <dgm:prSet/>
      <dgm:spPr/>
      <dgm:t>
        <a:bodyPr/>
        <a:lstStyle/>
        <a:p>
          <a:endParaRPr lang="ru-RU"/>
        </a:p>
      </dgm:t>
    </dgm:pt>
    <dgm:pt modelId="{9A2CAF33-A703-4056-98AF-366EA4346F89}">
      <dgm:prSet phldrT="[Текст]" custT="1"/>
      <dgm:spPr/>
      <dgm:t>
        <a:bodyPr/>
        <a:lstStyle/>
        <a:p>
          <a:r>
            <a:rPr lang="en-US" sz="2500" b="1" dirty="0" smtClean="0">
              <a:solidFill>
                <a:srgbClr val="C00000"/>
              </a:solidFill>
            </a:rPr>
            <a:t>Must you do homework?</a:t>
          </a:r>
          <a:endParaRPr lang="ru-RU" sz="2500" b="1" dirty="0">
            <a:solidFill>
              <a:srgbClr val="C00000"/>
            </a:solidFill>
          </a:endParaRPr>
        </a:p>
      </dgm:t>
    </dgm:pt>
    <dgm:pt modelId="{5147709F-4945-47A5-AE53-A488589B7800}" type="parTrans" cxnId="{1F3BD475-6F70-434A-A1C4-8FBBD7E70554}">
      <dgm:prSet/>
      <dgm:spPr/>
      <dgm:t>
        <a:bodyPr/>
        <a:lstStyle/>
        <a:p>
          <a:endParaRPr lang="ru-RU"/>
        </a:p>
      </dgm:t>
    </dgm:pt>
    <dgm:pt modelId="{9CAE1421-3D39-4A87-9905-E23393A69E85}" type="sibTrans" cxnId="{1F3BD475-6F70-434A-A1C4-8FBBD7E70554}">
      <dgm:prSet/>
      <dgm:spPr/>
      <dgm:t>
        <a:bodyPr/>
        <a:lstStyle/>
        <a:p>
          <a:endParaRPr lang="ru-RU"/>
        </a:p>
      </dgm:t>
    </dgm:pt>
    <dgm:pt modelId="{66288445-B387-46C6-A212-94BA315F14E2}">
      <dgm:prSet phldrT="[Текст]" custT="1"/>
      <dgm:spPr/>
      <dgm:t>
        <a:bodyPr/>
        <a:lstStyle/>
        <a:p>
          <a:r>
            <a:rPr lang="en-US" sz="2500" b="1" dirty="0" smtClean="0">
              <a:solidFill>
                <a:srgbClr val="C00000"/>
              </a:solidFill>
            </a:rPr>
            <a:t>Must they do homework?</a:t>
          </a:r>
          <a:endParaRPr lang="ru-RU" sz="2500" b="1" dirty="0">
            <a:solidFill>
              <a:srgbClr val="C00000"/>
            </a:solidFill>
          </a:endParaRPr>
        </a:p>
      </dgm:t>
    </dgm:pt>
    <dgm:pt modelId="{CE9D480C-74E5-4CA0-A92F-8374F8B1662D}" type="parTrans" cxnId="{E0E09080-DC72-4FA1-BFD2-CEF0E92CD5AB}">
      <dgm:prSet/>
      <dgm:spPr/>
      <dgm:t>
        <a:bodyPr/>
        <a:lstStyle/>
        <a:p>
          <a:endParaRPr lang="ru-RU"/>
        </a:p>
      </dgm:t>
    </dgm:pt>
    <dgm:pt modelId="{64C8A501-9643-4498-838F-CAFB959E07AF}" type="sibTrans" cxnId="{E0E09080-DC72-4FA1-BFD2-CEF0E92CD5AB}">
      <dgm:prSet/>
      <dgm:spPr/>
      <dgm:t>
        <a:bodyPr/>
        <a:lstStyle/>
        <a:p>
          <a:endParaRPr lang="ru-RU"/>
        </a:p>
      </dgm:t>
    </dgm:pt>
    <dgm:pt modelId="{C683A5C6-8CFE-4CA5-A6D0-1BE2A0521B0F}" type="pres">
      <dgm:prSet presAssocID="{07DB0870-489D-4845-8959-1760912B9DD3}" presName="Name0" presStyleCnt="0">
        <dgm:presLayoutVars>
          <dgm:dir/>
          <dgm:resizeHandles/>
        </dgm:presLayoutVars>
      </dgm:prSet>
      <dgm:spPr/>
      <dgm:t>
        <a:bodyPr/>
        <a:lstStyle/>
        <a:p>
          <a:endParaRPr lang="ru-RU"/>
        </a:p>
      </dgm:t>
    </dgm:pt>
    <dgm:pt modelId="{BAB13F32-13BB-44EC-8291-65F8D8F2AAEF}" type="pres">
      <dgm:prSet presAssocID="{367E3180-1845-470B-ADB1-CC3916F9CBB4}" presName="compNode" presStyleCnt="0"/>
      <dgm:spPr/>
    </dgm:pt>
    <dgm:pt modelId="{F43A756A-C51D-4C41-BE1A-64DED8B362A3}" type="pres">
      <dgm:prSet presAssocID="{367E3180-1845-470B-ADB1-CC3916F9CBB4}" presName="dummyConnPt" presStyleCnt="0"/>
      <dgm:spPr/>
    </dgm:pt>
    <dgm:pt modelId="{53BEEC57-A526-4AFA-A112-C4B93DA0D1DA}" type="pres">
      <dgm:prSet presAssocID="{367E3180-1845-470B-ADB1-CC3916F9CBB4}" presName="node" presStyleLbl="node1" presStyleIdx="0" presStyleCnt="9" custScaleX="7424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068829C-0CFA-4EC9-9BB6-3D6ACEA4FD7D}" type="pres">
      <dgm:prSet presAssocID="{B32C8B95-BFC1-4AB0-8A0D-67EA43EE9DA7}" presName="sibTrans" presStyleLbl="bgSibTrans2D1" presStyleIdx="0" presStyleCnt="8"/>
      <dgm:spPr/>
      <dgm:t>
        <a:bodyPr/>
        <a:lstStyle/>
        <a:p>
          <a:endParaRPr lang="ru-RU"/>
        </a:p>
      </dgm:t>
    </dgm:pt>
    <dgm:pt modelId="{905F8135-43C9-4BFD-AEF4-7F0519E162F6}" type="pres">
      <dgm:prSet presAssocID="{6DB6585F-815B-4251-8075-E660A03C5B5E}" presName="compNode" presStyleCnt="0"/>
      <dgm:spPr/>
    </dgm:pt>
    <dgm:pt modelId="{E79FD560-E529-42E8-B654-29227DBECDE0}" type="pres">
      <dgm:prSet presAssocID="{6DB6585F-815B-4251-8075-E660A03C5B5E}" presName="dummyConnPt" presStyleCnt="0"/>
      <dgm:spPr/>
    </dgm:pt>
    <dgm:pt modelId="{1F57C341-40AC-4C33-A6BD-5A29F85314B2}" type="pres">
      <dgm:prSet presAssocID="{6DB6585F-815B-4251-8075-E660A03C5B5E}" presName="node" presStyleLbl="node1" presStyleIdx="1" presStyleCnt="9" custScaleX="7346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FAD29E3-1B04-4D08-BE36-C7A15D23C67F}" type="pres">
      <dgm:prSet presAssocID="{3A6F8881-75C7-46CC-BFB8-8DFF2C7B8188}" presName="sibTrans" presStyleLbl="bgSibTrans2D1" presStyleIdx="1" presStyleCnt="8"/>
      <dgm:spPr/>
      <dgm:t>
        <a:bodyPr/>
        <a:lstStyle/>
        <a:p>
          <a:endParaRPr lang="ru-RU"/>
        </a:p>
      </dgm:t>
    </dgm:pt>
    <dgm:pt modelId="{1E488F4F-9DA6-462B-8C8F-A78036FE30B6}" type="pres">
      <dgm:prSet presAssocID="{B7D2452B-EACA-4FF3-A283-4AF2470CE6A3}" presName="compNode" presStyleCnt="0"/>
      <dgm:spPr/>
    </dgm:pt>
    <dgm:pt modelId="{08279650-2567-4DFB-B300-374A6C681E44}" type="pres">
      <dgm:prSet presAssocID="{B7D2452B-EACA-4FF3-A283-4AF2470CE6A3}" presName="dummyConnPt" presStyleCnt="0"/>
      <dgm:spPr/>
    </dgm:pt>
    <dgm:pt modelId="{FEC0883D-71C9-46F9-9593-34063091F357}" type="pres">
      <dgm:prSet presAssocID="{B7D2452B-EACA-4FF3-A283-4AF2470CE6A3}" presName="node" presStyleLbl="node1" presStyleIdx="2" presStyleCnt="9" custScaleX="69952" custScaleY="11937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E108D69-6752-420B-A1C0-59FAE2B5009B}" type="pres">
      <dgm:prSet presAssocID="{E9D98A78-EF56-46B3-906F-05A5B462DD25}" presName="sibTrans" presStyleLbl="bgSibTrans2D1" presStyleIdx="2" presStyleCnt="8"/>
      <dgm:spPr/>
      <dgm:t>
        <a:bodyPr/>
        <a:lstStyle/>
        <a:p>
          <a:endParaRPr lang="ru-RU"/>
        </a:p>
      </dgm:t>
    </dgm:pt>
    <dgm:pt modelId="{0E8664FB-7484-411A-A459-3929B1A29EF3}" type="pres">
      <dgm:prSet presAssocID="{9BD23A2E-7902-4F55-B806-430BA5223E0E}" presName="compNode" presStyleCnt="0"/>
      <dgm:spPr/>
    </dgm:pt>
    <dgm:pt modelId="{FCEE37FC-F48C-4A28-A0BE-BB63D26AFE19}" type="pres">
      <dgm:prSet presAssocID="{9BD23A2E-7902-4F55-B806-430BA5223E0E}" presName="dummyConnPt" presStyleCnt="0"/>
      <dgm:spPr/>
    </dgm:pt>
    <dgm:pt modelId="{B0486765-EDAA-46BF-AA85-6F3E60DD052D}" type="pres">
      <dgm:prSet presAssocID="{9BD23A2E-7902-4F55-B806-430BA5223E0E}" presName="node" presStyleLbl="node1" presStyleIdx="3" presStyleCnt="9" custScaleX="164406" custScaleY="11660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F6D4E40-5273-4A35-9CFD-C70F86E3BFD9}" type="pres">
      <dgm:prSet presAssocID="{E887FA7B-6862-4C0B-B747-DB37A354DDF8}" presName="sibTrans" presStyleLbl="bgSibTrans2D1" presStyleIdx="3" presStyleCnt="8"/>
      <dgm:spPr/>
      <dgm:t>
        <a:bodyPr/>
        <a:lstStyle/>
        <a:p>
          <a:endParaRPr lang="ru-RU"/>
        </a:p>
      </dgm:t>
    </dgm:pt>
    <dgm:pt modelId="{9FB06342-57F1-4D48-BBBD-E8E6E9E36AF6}" type="pres">
      <dgm:prSet presAssocID="{31FA9EE9-6889-4EF8-8F6F-9B5FE9693BB9}" presName="compNode" presStyleCnt="0"/>
      <dgm:spPr/>
    </dgm:pt>
    <dgm:pt modelId="{B0CB98EA-DF44-4CBB-9AA0-46E0D3238D76}" type="pres">
      <dgm:prSet presAssocID="{31FA9EE9-6889-4EF8-8F6F-9B5FE9693BB9}" presName="dummyConnPt" presStyleCnt="0"/>
      <dgm:spPr/>
    </dgm:pt>
    <dgm:pt modelId="{035B1CF3-B2B3-4337-8104-0AE02C9131C9}" type="pres">
      <dgm:prSet presAssocID="{31FA9EE9-6889-4EF8-8F6F-9B5FE9693BB9}" presName="node" presStyleLbl="node1" presStyleIdx="4" presStyleCnt="9" custScaleX="12903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405FA9-CF6A-497F-95E8-2C8D5234A5D3}" type="pres">
      <dgm:prSet presAssocID="{B1CA9ADF-A996-49B3-BA0A-A213A25AB4CE}" presName="sibTrans" presStyleLbl="bgSibTrans2D1" presStyleIdx="4" presStyleCnt="8"/>
      <dgm:spPr/>
      <dgm:t>
        <a:bodyPr/>
        <a:lstStyle/>
        <a:p>
          <a:endParaRPr lang="ru-RU"/>
        </a:p>
      </dgm:t>
    </dgm:pt>
    <dgm:pt modelId="{5955F2CD-8A4C-4C77-B095-8BEE931C59C1}" type="pres">
      <dgm:prSet presAssocID="{E5C0D915-81DF-4DDB-BFF7-911C6A53DDC0}" presName="compNode" presStyleCnt="0"/>
      <dgm:spPr/>
    </dgm:pt>
    <dgm:pt modelId="{F92545A4-1F52-40AC-A22F-EC531B20E4F3}" type="pres">
      <dgm:prSet presAssocID="{E5C0D915-81DF-4DDB-BFF7-911C6A53DDC0}" presName="dummyConnPt" presStyleCnt="0"/>
      <dgm:spPr/>
    </dgm:pt>
    <dgm:pt modelId="{E310B7DB-DF6C-457D-A1D4-36E5EC6CB169}" type="pres">
      <dgm:prSet presAssocID="{E5C0D915-81DF-4DDB-BFF7-911C6A53DDC0}" presName="node" presStyleLbl="node1" presStyleIdx="5" presStyleCnt="9" custScaleX="11327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50F35F8-D7D4-4B71-AD91-288868462810}" type="pres">
      <dgm:prSet presAssocID="{AB25015C-7B1C-46EF-81F6-33A2CBC8D7DF}" presName="sibTrans" presStyleLbl="bgSibTrans2D1" presStyleIdx="5" presStyleCnt="8"/>
      <dgm:spPr/>
      <dgm:t>
        <a:bodyPr/>
        <a:lstStyle/>
        <a:p>
          <a:endParaRPr lang="ru-RU"/>
        </a:p>
      </dgm:t>
    </dgm:pt>
    <dgm:pt modelId="{57880A4A-F696-45D2-A64C-C9590FF4923F}" type="pres">
      <dgm:prSet presAssocID="{79A27317-332B-4124-9ACF-B1B68AD88BA2}" presName="compNode" presStyleCnt="0"/>
      <dgm:spPr/>
    </dgm:pt>
    <dgm:pt modelId="{938440E5-D0DC-4525-996E-17A593984956}" type="pres">
      <dgm:prSet presAssocID="{79A27317-332B-4124-9ACF-B1B68AD88BA2}" presName="dummyConnPt" presStyleCnt="0"/>
      <dgm:spPr/>
    </dgm:pt>
    <dgm:pt modelId="{A5FBFE10-C7BF-4079-8DC8-C6BC9C252392}" type="pres">
      <dgm:prSet presAssocID="{79A27317-332B-4124-9ACF-B1B68AD88BA2}" presName="node" presStyleLbl="node1" presStyleIdx="6" presStyleCnt="9" custScaleX="11680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088A102-150A-4DFA-8C98-1F68752C0DBC}" type="pres">
      <dgm:prSet presAssocID="{5EDA82C7-F26C-438C-A58B-899947376E36}" presName="sibTrans" presStyleLbl="bgSibTrans2D1" presStyleIdx="6" presStyleCnt="8"/>
      <dgm:spPr/>
      <dgm:t>
        <a:bodyPr/>
        <a:lstStyle/>
        <a:p>
          <a:endParaRPr lang="ru-RU"/>
        </a:p>
      </dgm:t>
    </dgm:pt>
    <dgm:pt modelId="{877BFC2B-7E34-4F14-910C-1999CC2701D9}" type="pres">
      <dgm:prSet presAssocID="{9A2CAF33-A703-4056-98AF-366EA4346F89}" presName="compNode" presStyleCnt="0"/>
      <dgm:spPr/>
    </dgm:pt>
    <dgm:pt modelId="{1BAB9A5D-72D4-4B15-922A-5F5B48A4C463}" type="pres">
      <dgm:prSet presAssocID="{9A2CAF33-A703-4056-98AF-366EA4346F89}" presName="dummyConnPt" presStyleCnt="0"/>
      <dgm:spPr/>
    </dgm:pt>
    <dgm:pt modelId="{F44E064A-DCCA-4605-91B4-D1305BCCB5CB}" type="pres">
      <dgm:prSet presAssocID="{9A2CAF33-A703-4056-98AF-366EA4346F89}" presName="node" presStyleLbl="node1" presStyleIdx="7" presStyleCnt="9" custScaleX="11566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130EED0-7FEC-4342-9596-1D54AE08069D}" type="pres">
      <dgm:prSet presAssocID="{9CAE1421-3D39-4A87-9905-E23393A69E85}" presName="sibTrans" presStyleLbl="bgSibTrans2D1" presStyleIdx="7" presStyleCnt="8"/>
      <dgm:spPr/>
      <dgm:t>
        <a:bodyPr/>
        <a:lstStyle/>
        <a:p>
          <a:endParaRPr lang="ru-RU"/>
        </a:p>
      </dgm:t>
    </dgm:pt>
    <dgm:pt modelId="{6608DEFB-C988-42CE-8126-CC5ECBF7EA21}" type="pres">
      <dgm:prSet presAssocID="{66288445-B387-46C6-A212-94BA315F14E2}" presName="compNode" presStyleCnt="0"/>
      <dgm:spPr/>
    </dgm:pt>
    <dgm:pt modelId="{31E7731D-7184-4D95-890A-604439C1AD04}" type="pres">
      <dgm:prSet presAssocID="{66288445-B387-46C6-A212-94BA315F14E2}" presName="dummyConnPt" presStyleCnt="0"/>
      <dgm:spPr/>
    </dgm:pt>
    <dgm:pt modelId="{46CD60D5-9BAC-41E1-9540-F0503E313922}" type="pres">
      <dgm:prSet presAssocID="{66288445-B387-46C6-A212-94BA315F14E2}" presName="node" presStyleLbl="node1" presStyleIdx="8" presStyleCnt="9" custScaleX="139228" custScaleY="11168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EC6EB85-D287-40B9-8BA1-80B14A313ACC}" type="presOf" srcId="{9CAE1421-3D39-4A87-9905-E23393A69E85}" destId="{9130EED0-7FEC-4342-9596-1D54AE08069D}" srcOrd="0" destOrd="0" presId="urn:microsoft.com/office/officeart/2005/8/layout/bProcess4"/>
    <dgm:cxn modelId="{A56AF258-4617-4240-9D98-0310D6D08298}" type="presOf" srcId="{B1CA9ADF-A996-49B3-BA0A-A213A25AB4CE}" destId="{87405FA9-CF6A-497F-95E8-2C8D5234A5D3}" srcOrd="0" destOrd="0" presId="urn:microsoft.com/office/officeart/2005/8/layout/bProcess4"/>
    <dgm:cxn modelId="{7F23D3D9-CC30-4865-8141-B406D5EB32E4}" type="presOf" srcId="{E9D98A78-EF56-46B3-906F-05A5B462DD25}" destId="{EE108D69-6752-420B-A1C0-59FAE2B5009B}" srcOrd="0" destOrd="0" presId="urn:microsoft.com/office/officeart/2005/8/layout/bProcess4"/>
    <dgm:cxn modelId="{293BC7FF-C5C4-4779-A700-5EEE588AF0C2}" type="presOf" srcId="{6DB6585F-815B-4251-8075-E660A03C5B5E}" destId="{1F57C341-40AC-4C33-A6BD-5A29F85314B2}" srcOrd="0" destOrd="0" presId="urn:microsoft.com/office/officeart/2005/8/layout/bProcess4"/>
    <dgm:cxn modelId="{E9DE0DBC-8D64-4B4D-AF25-31C4FC735CC5}" type="presOf" srcId="{31FA9EE9-6889-4EF8-8F6F-9B5FE9693BB9}" destId="{035B1CF3-B2B3-4337-8104-0AE02C9131C9}" srcOrd="0" destOrd="0" presId="urn:microsoft.com/office/officeart/2005/8/layout/bProcess4"/>
    <dgm:cxn modelId="{33081452-EB4E-4DAE-9584-52B6238D7719}" type="presOf" srcId="{79A27317-332B-4124-9ACF-B1B68AD88BA2}" destId="{A5FBFE10-C7BF-4079-8DC8-C6BC9C252392}" srcOrd="0" destOrd="0" presId="urn:microsoft.com/office/officeart/2005/8/layout/bProcess4"/>
    <dgm:cxn modelId="{95C47332-0198-4765-8C5F-04496F8792B6}" type="presOf" srcId="{367E3180-1845-470B-ADB1-CC3916F9CBB4}" destId="{53BEEC57-A526-4AFA-A112-C4B93DA0D1DA}" srcOrd="0" destOrd="0" presId="urn:microsoft.com/office/officeart/2005/8/layout/bProcess4"/>
    <dgm:cxn modelId="{F23E30D4-BB2A-4164-8214-14919DE27B4C}" type="presOf" srcId="{E5C0D915-81DF-4DDB-BFF7-911C6A53DDC0}" destId="{E310B7DB-DF6C-457D-A1D4-36E5EC6CB169}" srcOrd="0" destOrd="0" presId="urn:microsoft.com/office/officeart/2005/8/layout/bProcess4"/>
    <dgm:cxn modelId="{2640318D-FB74-4292-BA7F-02C26C306BB8}" type="presOf" srcId="{9A2CAF33-A703-4056-98AF-366EA4346F89}" destId="{F44E064A-DCCA-4605-91B4-D1305BCCB5CB}" srcOrd="0" destOrd="0" presId="urn:microsoft.com/office/officeart/2005/8/layout/bProcess4"/>
    <dgm:cxn modelId="{AF50DB21-C202-41A2-8A48-54E3BD13009B}" srcId="{07DB0870-489D-4845-8959-1760912B9DD3}" destId="{B7D2452B-EACA-4FF3-A283-4AF2470CE6A3}" srcOrd="2" destOrd="0" parTransId="{5E7AC169-47B5-4969-8D0A-6447B1DCAF8C}" sibTransId="{E9D98A78-EF56-46B3-906F-05A5B462DD25}"/>
    <dgm:cxn modelId="{F057D1DF-738D-4D2A-AF7E-85DA33586BE6}" srcId="{07DB0870-489D-4845-8959-1760912B9DD3}" destId="{79A27317-332B-4124-9ACF-B1B68AD88BA2}" srcOrd="6" destOrd="0" parTransId="{E12C9412-083C-4312-B53F-2857B129B208}" sibTransId="{5EDA82C7-F26C-438C-A58B-899947376E36}"/>
    <dgm:cxn modelId="{AF29B28C-AC7C-4D7A-88DD-309165BA5E77}" type="presOf" srcId="{B32C8B95-BFC1-4AB0-8A0D-67EA43EE9DA7}" destId="{6068829C-0CFA-4EC9-9BB6-3D6ACEA4FD7D}" srcOrd="0" destOrd="0" presId="urn:microsoft.com/office/officeart/2005/8/layout/bProcess4"/>
    <dgm:cxn modelId="{E0E09080-DC72-4FA1-BFD2-CEF0E92CD5AB}" srcId="{07DB0870-489D-4845-8959-1760912B9DD3}" destId="{66288445-B387-46C6-A212-94BA315F14E2}" srcOrd="8" destOrd="0" parTransId="{CE9D480C-74E5-4CA0-A92F-8374F8B1662D}" sibTransId="{64C8A501-9643-4498-838F-CAFB959E07AF}"/>
    <dgm:cxn modelId="{D0865020-F4C1-4C83-9A0A-765E102CBBE1}" type="presOf" srcId="{07DB0870-489D-4845-8959-1760912B9DD3}" destId="{C683A5C6-8CFE-4CA5-A6D0-1BE2A0521B0F}" srcOrd="0" destOrd="0" presId="urn:microsoft.com/office/officeart/2005/8/layout/bProcess4"/>
    <dgm:cxn modelId="{253D5E3A-4092-4D87-9AA3-25466D7C2B7A}" type="presOf" srcId="{9BD23A2E-7902-4F55-B806-430BA5223E0E}" destId="{B0486765-EDAA-46BF-AA85-6F3E60DD052D}" srcOrd="0" destOrd="0" presId="urn:microsoft.com/office/officeart/2005/8/layout/bProcess4"/>
    <dgm:cxn modelId="{4379AA87-E0ED-4A16-A1E4-1373C2A25F26}" type="presOf" srcId="{3A6F8881-75C7-46CC-BFB8-8DFF2C7B8188}" destId="{BFAD29E3-1B04-4D08-BE36-C7A15D23C67F}" srcOrd="0" destOrd="0" presId="urn:microsoft.com/office/officeart/2005/8/layout/bProcess4"/>
    <dgm:cxn modelId="{7E1CCAE9-3345-4E3D-9C6A-F332AC3A0596}" srcId="{07DB0870-489D-4845-8959-1760912B9DD3}" destId="{9BD23A2E-7902-4F55-B806-430BA5223E0E}" srcOrd="3" destOrd="0" parTransId="{A7EFD981-4377-4088-AF6A-B49869413364}" sibTransId="{E887FA7B-6862-4C0B-B747-DB37A354DDF8}"/>
    <dgm:cxn modelId="{0275F76F-DF64-461D-9593-6CA4AC8B6D30}" type="presOf" srcId="{5EDA82C7-F26C-438C-A58B-899947376E36}" destId="{2088A102-150A-4DFA-8C98-1F68752C0DBC}" srcOrd="0" destOrd="0" presId="urn:microsoft.com/office/officeart/2005/8/layout/bProcess4"/>
    <dgm:cxn modelId="{F7069D2D-F4E2-4295-ADA9-4D8BEDB101E4}" srcId="{07DB0870-489D-4845-8959-1760912B9DD3}" destId="{6DB6585F-815B-4251-8075-E660A03C5B5E}" srcOrd="1" destOrd="0" parTransId="{ECBEEA66-0DA9-4CAC-A8F2-055A579C2A92}" sibTransId="{3A6F8881-75C7-46CC-BFB8-8DFF2C7B8188}"/>
    <dgm:cxn modelId="{213EABBC-FDED-4163-B9CB-1A9C8E56540B}" srcId="{07DB0870-489D-4845-8959-1760912B9DD3}" destId="{31FA9EE9-6889-4EF8-8F6F-9B5FE9693BB9}" srcOrd="4" destOrd="0" parTransId="{CA3F3109-8533-4F0C-981F-8C861166E08A}" sibTransId="{B1CA9ADF-A996-49B3-BA0A-A213A25AB4CE}"/>
    <dgm:cxn modelId="{91BAE272-65E5-4B3C-BF19-180E1669153C}" type="presOf" srcId="{66288445-B387-46C6-A212-94BA315F14E2}" destId="{46CD60D5-9BAC-41E1-9540-F0503E313922}" srcOrd="0" destOrd="0" presId="urn:microsoft.com/office/officeart/2005/8/layout/bProcess4"/>
    <dgm:cxn modelId="{B9A479F6-8353-438E-8FBE-A24DBBBB2D20}" type="presOf" srcId="{AB25015C-7B1C-46EF-81F6-33A2CBC8D7DF}" destId="{850F35F8-D7D4-4B71-AD91-288868462810}" srcOrd="0" destOrd="0" presId="urn:microsoft.com/office/officeart/2005/8/layout/bProcess4"/>
    <dgm:cxn modelId="{FF9087BF-6A67-4947-8BFB-4547BCB7EE89}" type="presOf" srcId="{E887FA7B-6862-4C0B-B747-DB37A354DDF8}" destId="{1F6D4E40-5273-4A35-9CFD-C70F86E3BFD9}" srcOrd="0" destOrd="0" presId="urn:microsoft.com/office/officeart/2005/8/layout/bProcess4"/>
    <dgm:cxn modelId="{FCD863CE-B06D-4450-9A50-F4A95FE6920D}" srcId="{07DB0870-489D-4845-8959-1760912B9DD3}" destId="{E5C0D915-81DF-4DDB-BFF7-911C6A53DDC0}" srcOrd="5" destOrd="0" parTransId="{B27AA166-3F38-4DB7-8FE8-3B3D11C3E9E4}" sibTransId="{AB25015C-7B1C-46EF-81F6-33A2CBC8D7DF}"/>
    <dgm:cxn modelId="{1F3BD475-6F70-434A-A1C4-8FBBD7E70554}" srcId="{07DB0870-489D-4845-8959-1760912B9DD3}" destId="{9A2CAF33-A703-4056-98AF-366EA4346F89}" srcOrd="7" destOrd="0" parTransId="{5147709F-4945-47A5-AE53-A488589B7800}" sibTransId="{9CAE1421-3D39-4A87-9905-E23393A69E85}"/>
    <dgm:cxn modelId="{035765B8-370D-4E60-AA27-53472BDA6822}" srcId="{07DB0870-489D-4845-8959-1760912B9DD3}" destId="{367E3180-1845-470B-ADB1-CC3916F9CBB4}" srcOrd="0" destOrd="0" parTransId="{1A406EC0-298B-4EB0-A997-E811A7F632D8}" sibTransId="{B32C8B95-BFC1-4AB0-8A0D-67EA43EE9DA7}"/>
    <dgm:cxn modelId="{A48F4200-DB29-4C0D-8047-F131147BAD02}" type="presOf" srcId="{B7D2452B-EACA-4FF3-A283-4AF2470CE6A3}" destId="{FEC0883D-71C9-46F9-9593-34063091F357}" srcOrd="0" destOrd="0" presId="urn:microsoft.com/office/officeart/2005/8/layout/bProcess4"/>
    <dgm:cxn modelId="{A47A19C8-9B41-4EDD-9BFC-A729EF2DF668}" type="presParOf" srcId="{C683A5C6-8CFE-4CA5-A6D0-1BE2A0521B0F}" destId="{BAB13F32-13BB-44EC-8291-65F8D8F2AAEF}" srcOrd="0" destOrd="0" presId="urn:microsoft.com/office/officeart/2005/8/layout/bProcess4"/>
    <dgm:cxn modelId="{A04D7947-4DD9-4989-9950-47F6BF880D31}" type="presParOf" srcId="{BAB13F32-13BB-44EC-8291-65F8D8F2AAEF}" destId="{F43A756A-C51D-4C41-BE1A-64DED8B362A3}" srcOrd="0" destOrd="0" presId="urn:microsoft.com/office/officeart/2005/8/layout/bProcess4"/>
    <dgm:cxn modelId="{C0C7798C-1F57-4CA7-8788-3B80437FAFBD}" type="presParOf" srcId="{BAB13F32-13BB-44EC-8291-65F8D8F2AAEF}" destId="{53BEEC57-A526-4AFA-A112-C4B93DA0D1DA}" srcOrd="1" destOrd="0" presId="urn:microsoft.com/office/officeart/2005/8/layout/bProcess4"/>
    <dgm:cxn modelId="{113AF215-18B7-4A34-AD1A-5C3A844180AE}" type="presParOf" srcId="{C683A5C6-8CFE-4CA5-A6D0-1BE2A0521B0F}" destId="{6068829C-0CFA-4EC9-9BB6-3D6ACEA4FD7D}" srcOrd="1" destOrd="0" presId="urn:microsoft.com/office/officeart/2005/8/layout/bProcess4"/>
    <dgm:cxn modelId="{DFF865FC-0CBE-4E09-8935-61EC53360277}" type="presParOf" srcId="{C683A5C6-8CFE-4CA5-A6D0-1BE2A0521B0F}" destId="{905F8135-43C9-4BFD-AEF4-7F0519E162F6}" srcOrd="2" destOrd="0" presId="urn:microsoft.com/office/officeart/2005/8/layout/bProcess4"/>
    <dgm:cxn modelId="{7C71844B-87CF-486F-9843-34DC5A386739}" type="presParOf" srcId="{905F8135-43C9-4BFD-AEF4-7F0519E162F6}" destId="{E79FD560-E529-42E8-B654-29227DBECDE0}" srcOrd="0" destOrd="0" presId="urn:microsoft.com/office/officeart/2005/8/layout/bProcess4"/>
    <dgm:cxn modelId="{36CFB942-0E77-46FF-84A0-320D985D4525}" type="presParOf" srcId="{905F8135-43C9-4BFD-AEF4-7F0519E162F6}" destId="{1F57C341-40AC-4C33-A6BD-5A29F85314B2}" srcOrd="1" destOrd="0" presId="urn:microsoft.com/office/officeart/2005/8/layout/bProcess4"/>
    <dgm:cxn modelId="{F90169A0-55E6-4731-973E-7E27C4354A64}" type="presParOf" srcId="{C683A5C6-8CFE-4CA5-A6D0-1BE2A0521B0F}" destId="{BFAD29E3-1B04-4D08-BE36-C7A15D23C67F}" srcOrd="3" destOrd="0" presId="urn:microsoft.com/office/officeart/2005/8/layout/bProcess4"/>
    <dgm:cxn modelId="{9C890AA0-D7E7-48B3-BAEF-E6982A58B8AD}" type="presParOf" srcId="{C683A5C6-8CFE-4CA5-A6D0-1BE2A0521B0F}" destId="{1E488F4F-9DA6-462B-8C8F-A78036FE30B6}" srcOrd="4" destOrd="0" presId="urn:microsoft.com/office/officeart/2005/8/layout/bProcess4"/>
    <dgm:cxn modelId="{058AE50E-E6B2-450D-8E01-81F749CD78FF}" type="presParOf" srcId="{1E488F4F-9DA6-462B-8C8F-A78036FE30B6}" destId="{08279650-2567-4DFB-B300-374A6C681E44}" srcOrd="0" destOrd="0" presId="urn:microsoft.com/office/officeart/2005/8/layout/bProcess4"/>
    <dgm:cxn modelId="{06CEE33E-9BA3-45A5-A602-DB4A2B7F380D}" type="presParOf" srcId="{1E488F4F-9DA6-462B-8C8F-A78036FE30B6}" destId="{FEC0883D-71C9-46F9-9593-34063091F357}" srcOrd="1" destOrd="0" presId="urn:microsoft.com/office/officeart/2005/8/layout/bProcess4"/>
    <dgm:cxn modelId="{20E397E4-98E7-4948-8FF8-1810860340C7}" type="presParOf" srcId="{C683A5C6-8CFE-4CA5-A6D0-1BE2A0521B0F}" destId="{EE108D69-6752-420B-A1C0-59FAE2B5009B}" srcOrd="5" destOrd="0" presId="urn:microsoft.com/office/officeart/2005/8/layout/bProcess4"/>
    <dgm:cxn modelId="{A617FD07-8AD6-444F-9CAB-9E62AB3BE589}" type="presParOf" srcId="{C683A5C6-8CFE-4CA5-A6D0-1BE2A0521B0F}" destId="{0E8664FB-7484-411A-A459-3929B1A29EF3}" srcOrd="6" destOrd="0" presId="urn:microsoft.com/office/officeart/2005/8/layout/bProcess4"/>
    <dgm:cxn modelId="{315CC750-28FB-4DD5-825D-9BF7345A71B0}" type="presParOf" srcId="{0E8664FB-7484-411A-A459-3929B1A29EF3}" destId="{FCEE37FC-F48C-4A28-A0BE-BB63D26AFE19}" srcOrd="0" destOrd="0" presId="urn:microsoft.com/office/officeart/2005/8/layout/bProcess4"/>
    <dgm:cxn modelId="{2C57D750-FE0F-429C-A99B-1046CB3E6FF2}" type="presParOf" srcId="{0E8664FB-7484-411A-A459-3929B1A29EF3}" destId="{B0486765-EDAA-46BF-AA85-6F3E60DD052D}" srcOrd="1" destOrd="0" presId="urn:microsoft.com/office/officeart/2005/8/layout/bProcess4"/>
    <dgm:cxn modelId="{C312FCF5-E8EA-4CD9-A0BE-4273954B309B}" type="presParOf" srcId="{C683A5C6-8CFE-4CA5-A6D0-1BE2A0521B0F}" destId="{1F6D4E40-5273-4A35-9CFD-C70F86E3BFD9}" srcOrd="7" destOrd="0" presId="urn:microsoft.com/office/officeart/2005/8/layout/bProcess4"/>
    <dgm:cxn modelId="{16ED5A17-6B59-426D-8FC4-A57B517FF790}" type="presParOf" srcId="{C683A5C6-8CFE-4CA5-A6D0-1BE2A0521B0F}" destId="{9FB06342-57F1-4D48-BBBD-E8E6E9E36AF6}" srcOrd="8" destOrd="0" presId="urn:microsoft.com/office/officeart/2005/8/layout/bProcess4"/>
    <dgm:cxn modelId="{D9B25D0B-73F9-4B28-A41E-E513AD50EF1F}" type="presParOf" srcId="{9FB06342-57F1-4D48-BBBD-E8E6E9E36AF6}" destId="{B0CB98EA-DF44-4CBB-9AA0-46E0D3238D76}" srcOrd="0" destOrd="0" presId="urn:microsoft.com/office/officeart/2005/8/layout/bProcess4"/>
    <dgm:cxn modelId="{AEC0AAB5-8759-4B29-B41B-AC4EF74513A1}" type="presParOf" srcId="{9FB06342-57F1-4D48-BBBD-E8E6E9E36AF6}" destId="{035B1CF3-B2B3-4337-8104-0AE02C9131C9}" srcOrd="1" destOrd="0" presId="urn:microsoft.com/office/officeart/2005/8/layout/bProcess4"/>
    <dgm:cxn modelId="{1FEC1A75-B1E4-4B31-BB43-308AB6C74780}" type="presParOf" srcId="{C683A5C6-8CFE-4CA5-A6D0-1BE2A0521B0F}" destId="{87405FA9-CF6A-497F-95E8-2C8D5234A5D3}" srcOrd="9" destOrd="0" presId="urn:microsoft.com/office/officeart/2005/8/layout/bProcess4"/>
    <dgm:cxn modelId="{FEB3DACF-83A9-4DB6-9DC1-6C8EB3B9EA70}" type="presParOf" srcId="{C683A5C6-8CFE-4CA5-A6D0-1BE2A0521B0F}" destId="{5955F2CD-8A4C-4C77-B095-8BEE931C59C1}" srcOrd="10" destOrd="0" presId="urn:microsoft.com/office/officeart/2005/8/layout/bProcess4"/>
    <dgm:cxn modelId="{7EDD2556-3D2D-47ED-9AAF-CD9F862AB774}" type="presParOf" srcId="{5955F2CD-8A4C-4C77-B095-8BEE931C59C1}" destId="{F92545A4-1F52-40AC-A22F-EC531B20E4F3}" srcOrd="0" destOrd="0" presId="urn:microsoft.com/office/officeart/2005/8/layout/bProcess4"/>
    <dgm:cxn modelId="{AA2B4EFA-C0CF-467E-B61F-7B73DE807D5B}" type="presParOf" srcId="{5955F2CD-8A4C-4C77-B095-8BEE931C59C1}" destId="{E310B7DB-DF6C-457D-A1D4-36E5EC6CB169}" srcOrd="1" destOrd="0" presId="urn:microsoft.com/office/officeart/2005/8/layout/bProcess4"/>
    <dgm:cxn modelId="{C95F6931-911C-40A8-87B0-61A2563995D3}" type="presParOf" srcId="{C683A5C6-8CFE-4CA5-A6D0-1BE2A0521B0F}" destId="{850F35F8-D7D4-4B71-AD91-288868462810}" srcOrd="11" destOrd="0" presId="urn:microsoft.com/office/officeart/2005/8/layout/bProcess4"/>
    <dgm:cxn modelId="{BEF6957C-D56C-4164-AEA1-B0E1836547FA}" type="presParOf" srcId="{C683A5C6-8CFE-4CA5-A6D0-1BE2A0521B0F}" destId="{57880A4A-F696-45D2-A64C-C9590FF4923F}" srcOrd="12" destOrd="0" presId="urn:microsoft.com/office/officeart/2005/8/layout/bProcess4"/>
    <dgm:cxn modelId="{DFE85EAE-B8D8-43B0-B72C-DCDB956D30BE}" type="presParOf" srcId="{57880A4A-F696-45D2-A64C-C9590FF4923F}" destId="{938440E5-D0DC-4525-996E-17A593984956}" srcOrd="0" destOrd="0" presId="urn:microsoft.com/office/officeart/2005/8/layout/bProcess4"/>
    <dgm:cxn modelId="{75198D09-1ED2-43C8-8135-53BDC0D85502}" type="presParOf" srcId="{57880A4A-F696-45D2-A64C-C9590FF4923F}" destId="{A5FBFE10-C7BF-4079-8DC8-C6BC9C252392}" srcOrd="1" destOrd="0" presId="urn:microsoft.com/office/officeart/2005/8/layout/bProcess4"/>
    <dgm:cxn modelId="{814AFDF1-9F9D-4625-AE33-988EEEA13499}" type="presParOf" srcId="{C683A5C6-8CFE-4CA5-A6D0-1BE2A0521B0F}" destId="{2088A102-150A-4DFA-8C98-1F68752C0DBC}" srcOrd="13" destOrd="0" presId="urn:microsoft.com/office/officeart/2005/8/layout/bProcess4"/>
    <dgm:cxn modelId="{2431445C-1A08-464D-A564-A0FF6CE159BA}" type="presParOf" srcId="{C683A5C6-8CFE-4CA5-A6D0-1BE2A0521B0F}" destId="{877BFC2B-7E34-4F14-910C-1999CC2701D9}" srcOrd="14" destOrd="0" presId="urn:microsoft.com/office/officeart/2005/8/layout/bProcess4"/>
    <dgm:cxn modelId="{49E6ABF5-90E4-41B7-A07D-FAADE434DFE2}" type="presParOf" srcId="{877BFC2B-7E34-4F14-910C-1999CC2701D9}" destId="{1BAB9A5D-72D4-4B15-922A-5F5B48A4C463}" srcOrd="0" destOrd="0" presId="urn:microsoft.com/office/officeart/2005/8/layout/bProcess4"/>
    <dgm:cxn modelId="{2122EA4D-04A1-4EC8-BEC3-427D46000E4A}" type="presParOf" srcId="{877BFC2B-7E34-4F14-910C-1999CC2701D9}" destId="{F44E064A-DCCA-4605-91B4-D1305BCCB5CB}" srcOrd="1" destOrd="0" presId="urn:microsoft.com/office/officeart/2005/8/layout/bProcess4"/>
    <dgm:cxn modelId="{99F2A258-ABCF-4523-80B9-E091D9078D78}" type="presParOf" srcId="{C683A5C6-8CFE-4CA5-A6D0-1BE2A0521B0F}" destId="{9130EED0-7FEC-4342-9596-1D54AE08069D}" srcOrd="15" destOrd="0" presId="urn:microsoft.com/office/officeart/2005/8/layout/bProcess4"/>
    <dgm:cxn modelId="{46D2B142-2F50-4C60-BB3C-0D704FFED0F5}" type="presParOf" srcId="{C683A5C6-8CFE-4CA5-A6D0-1BE2A0521B0F}" destId="{6608DEFB-C988-42CE-8126-CC5ECBF7EA21}" srcOrd="16" destOrd="0" presId="urn:microsoft.com/office/officeart/2005/8/layout/bProcess4"/>
    <dgm:cxn modelId="{9EC44A96-38DA-4342-A497-09228333C20C}" type="presParOf" srcId="{6608DEFB-C988-42CE-8126-CC5ECBF7EA21}" destId="{31E7731D-7184-4D95-890A-604439C1AD04}" srcOrd="0" destOrd="0" presId="urn:microsoft.com/office/officeart/2005/8/layout/bProcess4"/>
    <dgm:cxn modelId="{10A4C7C6-6121-4C7B-821C-A9C0AB8DAFD1}" type="presParOf" srcId="{6608DEFB-C988-42CE-8126-CC5ECBF7EA21}" destId="{46CD60D5-9BAC-41E1-9540-F0503E313922}" srcOrd="1" destOrd="0" presId="urn:microsoft.com/office/officeart/2005/8/layout/b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53DA928-7F55-4679-9A6F-E34A5EFC6B97}" type="doc">
      <dgm:prSet loTypeId="urn:microsoft.com/office/officeart/2005/8/layout/bProcess4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B6B2F27-52D9-4F54-836D-03538BA1C11D}">
      <dgm:prSet phldrT="[Текст]" custT="1"/>
      <dgm:spPr/>
      <dgm:t>
        <a:bodyPr/>
        <a:lstStyle/>
        <a:p>
          <a:r>
            <a:rPr lang="ru-RU" sz="2500" dirty="0" smtClean="0"/>
            <a:t>1 лицо</a:t>
          </a:r>
          <a:endParaRPr lang="ru-RU" sz="2500" dirty="0"/>
        </a:p>
      </dgm:t>
    </dgm:pt>
    <dgm:pt modelId="{D9C00876-CF70-468E-9651-C634303250F6}" type="parTrans" cxnId="{5034F991-CBC3-43B6-856C-A589DDD8A477}">
      <dgm:prSet/>
      <dgm:spPr/>
      <dgm:t>
        <a:bodyPr/>
        <a:lstStyle/>
        <a:p>
          <a:endParaRPr lang="ru-RU"/>
        </a:p>
      </dgm:t>
    </dgm:pt>
    <dgm:pt modelId="{E2976E20-7358-447F-9B09-427BB41E5D06}" type="sibTrans" cxnId="{5034F991-CBC3-43B6-856C-A589DDD8A477}">
      <dgm:prSet/>
      <dgm:spPr/>
      <dgm:t>
        <a:bodyPr/>
        <a:lstStyle/>
        <a:p>
          <a:endParaRPr lang="ru-RU"/>
        </a:p>
      </dgm:t>
    </dgm:pt>
    <dgm:pt modelId="{C89FB36F-85C3-41CF-BB99-8490E365F941}">
      <dgm:prSet phldrT="[Текст]" custT="1"/>
      <dgm:spPr/>
      <dgm:t>
        <a:bodyPr/>
        <a:lstStyle/>
        <a:p>
          <a:r>
            <a:rPr lang="ru-RU" sz="2500" dirty="0" smtClean="0"/>
            <a:t>2 лицо</a:t>
          </a:r>
          <a:endParaRPr lang="ru-RU" sz="2500" dirty="0"/>
        </a:p>
      </dgm:t>
    </dgm:pt>
    <dgm:pt modelId="{EA4E68C0-FACC-4038-8C6D-DD7CFF54ED61}" type="parTrans" cxnId="{EF14C44B-E51E-45C2-952C-BC2038E46EDF}">
      <dgm:prSet/>
      <dgm:spPr/>
      <dgm:t>
        <a:bodyPr/>
        <a:lstStyle/>
        <a:p>
          <a:endParaRPr lang="ru-RU"/>
        </a:p>
      </dgm:t>
    </dgm:pt>
    <dgm:pt modelId="{5F5513A9-71A6-425A-9E1D-0571EABD47F6}" type="sibTrans" cxnId="{EF14C44B-E51E-45C2-952C-BC2038E46EDF}">
      <dgm:prSet/>
      <dgm:spPr/>
      <dgm:t>
        <a:bodyPr/>
        <a:lstStyle/>
        <a:p>
          <a:endParaRPr lang="ru-RU"/>
        </a:p>
      </dgm:t>
    </dgm:pt>
    <dgm:pt modelId="{7EF6877C-BBFB-4A18-A187-D1221136A716}">
      <dgm:prSet phldrT="[Текст]" custT="1"/>
      <dgm:spPr/>
      <dgm:t>
        <a:bodyPr/>
        <a:lstStyle/>
        <a:p>
          <a:r>
            <a:rPr lang="ru-RU" sz="2500" dirty="0" smtClean="0"/>
            <a:t>3 лицо</a:t>
          </a:r>
          <a:endParaRPr lang="ru-RU" sz="2500" dirty="0"/>
        </a:p>
      </dgm:t>
    </dgm:pt>
    <dgm:pt modelId="{D000D77E-296C-4CC2-91DF-62100B421218}" type="parTrans" cxnId="{E9344199-5AF8-457A-83B3-D624FD7F88B6}">
      <dgm:prSet/>
      <dgm:spPr/>
      <dgm:t>
        <a:bodyPr/>
        <a:lstStyle/>
        <a:p>
          <a:endParaRPr lang="ru-RU"/>
        </a:p>
      </dgm:t>
    </dgm:pt>
    <dgm:pt modelId="{8442159C-68D2-4418-88F7-EEDF50F29AE4}" type="sibTrans" cxnId="{E9344199-5AF8-457A-83B3-D624FD7F88B6}">
      <dgm:prSet/>
      <dgm:spPr/>
      <dgm:t>
        <a:bodyPr/>
        <a:lstStyle/>
        <a:p>
          <a:endParaRPr lang="ru-RU"/>
        </a:p>
      </dgm:t>
    </dgm:pt>
    <dgm:pt modelId="{FB0EC91E-9628-4430-96D7-45E2A9FE3186}">
      <dgm:prSet phldrT="[Текст]" custT="1"/>
      <dgm:spPr/>
      <dgm:t>
        <a:bodyPr/>
        <a:lstStyle/>
        <a:p>
          <a:r>
            <a:rPr lang="en-US" sz="2500" b="1" dirty="0" smtClean="0">
              <a:solidFill>
                <a:srgbClr val="C00000"/>
              </a:solidFill>
            </a:rPr>
            <a:t>Yes, he/she/it must/</a:t>
          </a:r>
        </a:p>
        <a:p>
          <a:r>
            <a:rPr lang="en-US" sz="2500" b="1" dirty="0" smtClean="0">
              <a:solidFill>
                <a:srgbClr val="C00000"/>
              </a:solidFill>
            </a:rPr>
            <a:t>No, he/she/it mustn’t.</a:t>
          </a:r>
          <a:endParaRPr lang="ru-RU" sz="2500" b="1" dirty="0">
            <a:solidFill>
              <a:srgbClr val="C00000"/>
            </a:solidFill>
          </a:endParaRPr>
        </a:p>
      </dgm:t>
    </dgm:pt>
    <dgm:pt modelId="{9B717CEC-A159-4F64-B254-033529AF8327}" type="parTrans" cxnId="{7DC19FCE-80AD-4DDB-B7C1-E46C14867759}">
      <dgm:prSet/>
      <dgm:spPr/>
      <dgm:t>
        <a:bodyPr/>
        <a:lstStyle/>
        <a:p>
          <a:endParaRPr lang="ru-RU"/>
        </a:p>
      </dgm:t>
    </dgm:pt>
    <dgm:pt modelId="{AE346082-FE77-47AA-97F8-A7924ED83659}" type="sibTrans" cxnId="{7DC19FCE-80AD-4DDB-B7C1-E46C14867759}">
      <dgm:prSet/>
      <dgm:spPr/>
      <dgm:t>
        <a:bodyPr/>
        <a:lstStyle/>
        <a:p>
          <a:endParaRPr lang="ru-RU"/>
        </a:p>
      </dgm:t>
    </dgm:pt>
    <dgm:pt modelId="{3CB07463-4E84-4CDC-8FA8-25CD13F40E10}">
      <dgm:prSet phldrT="[Текст]" custT="1"/>
      <dgm:spPr/>
      <dgm:t>
        <a:bodyPr/>
        <a:lstStyle/>
        <a:p>
          <a:r>
            <a:rPr lang="en-US" sz="2500" b="1" dirty="0" smtClean="0">
              <a:solidFill>
                <a:srgbClr val="C00000"/>
              </a:solidFill>
            </a:rPr>
            <a:t>Yes, you must/</a:t>
          </a:r>
        </a:p>
        <a:p>
          <a:r>
            <a:rPr lang="en-US" sz="2500" b="1" dirty="0" smtClean="0">
              <a:solidFill>
                <a:srgbClr val="C00000"/>
              </a:solidFill>
            </a:rPr>
            <a:t>No, you mustn’t.</a:t>
          </a:r>
          <a:endParaRPr lang="ru-RU" sz="2500" b="1" dirty="0">
            <a:solidFill>
              <a:srgbClr val="C00000"/>
            </a:solidFill>
          </a:endParaRPr>
        </a:p>
      </dgm:t>
    </dgm:pt>
    <dgm:pt modelId="{62CE352A-09E1-464C-AB94-2C354777376E}" type="parTrans" cxnId="{71EA6060-0E48-434E-8095-8AD346AAB900}">
      <dgm:prSet/>
      <dgm:spPr/>
      <dgm:t>
        <a:bodyPr/>
        <a:lstStyle/>
        <a:p>
          <a:endParaRPr lang="ru-RU"/>
        </a:p>
      </dgm:t>
    </dgm:pt>
    <dgm:pt modelId="{7619DAF7-3395-4780-9DA2-9320FDFC367E}" type="sibTrans" cxnId="{71EA6060-0E48-434E-8095-8AD346AAB900}">
      <dgm:prSet/>
      <dgm:spPr/>
      <dgm:t>
        <a:bodyPr/>
        <a:lstStyle/>
        <a:p>
          <a:endParaRPr lang="ru-RU"/>
        </a:p>
      </dgm:t>
    </dgm:pt>
    <dgm:pt modelId="{11F3C7D3-054E-4AF6-8802-E1CCE168F193}">
      <dgm:prSet phldrT="[Текст]" custT="1"/>
      <dgm:spPr/>
      <dgm:t>
        <a:bodyPr/>
        <a:lstStyle/>
        <a:p>
          <a:r>
            <a:rPr lang="en-US" sz="2500" b="1" dirty="0" smtClean="0">
              <a:solidFill>
                <a:srgbClr val="C00000"/>
              </a:solidFill>
            </a:rPr>
            <a:t>Yes, I must/</a:t>
          </a:r>
        </a:p>
        <a:p>
          <a:r>
            <a:rPr lang="en-US" sz="2500" b="1" dirty="0" smtClean="0">
              <a:solidFill>
                <a:srgbClr val="C00000"/>
              </a:solidFill>
            </a:rPr>
            <a:t>No, I mustn’t.</a:t>
          </a:r>
          <a:endParaRPr lang="ru-RU" sz="2500" b="1" dirty="0">
            <a:solidFill>
              <a:srgbClr val="C00000"/>
            </a:solidFill>
          </a:endParaRPr>
        </a:p>
      </dgm:t>
    </dgm:pt>
    <dgm:pt modelId="{3A30EF2C-E1CA-4205-AC37-8ECEC583ADF7}" type="parTrans" cxnId="{72BE68A4-6934-481D-B069-22B413BFBF93}">
      <dgm:prSet/>
      <dgm:spPr/>
      <dgm:t>
        <a:bodyPr/>
        <a:lstStyle/>
        <a:p>
          <a:endParaRPr lang="ru-RU"/>
        </a:p>
      </dgm:t>
    </dgm:pt>
    <dgm:pt modelId="{84B740F0-F595-4DF3-B85E-83469B50156C}" type="sibTrans" cxnId="{72BE68A4-6934-481D-B069-22B413BFBF93}">
      <dgm:prSet/>
      <dgm:spPr/>
      <dgm:t>
        <a:bodyPr/>
        <a:lstStyle/>
        <a:p>
          <a:endParaRPr lang="ru-RU"/>
        </a:p>
      </dgm:t>
    </dgm:pt>
    <dgm:pt modelId="{3B2028EF-7468-40E6-A059-40F39A47EADD}">
      <dgm:prSet phldrT="[Текст]" custT="1"/>
      <dgm:spPr/>
      <dgm:t>
        <a:bodyPr/>
        <a:lstStyle/>
        <a:p>
          <a:r>
            <a:rPr lang="en-US" sz="2500" b="1" dirty="0" smtClean="0">
              <a:solidFill>
                <a:srgbClr val="C00000"/>
              </a:solidFill>
            </a:rPr>
            <a:t>Yes, we must/</a:t>
          </a:r>
        </a:p>
        <a:p>
          <a:r>
            <a:rPr lang="en-US" sz="2500" b="1" dirty="0" smtClean="0">
              <a:solidFill>
                <a:srgbClr val="C00000"/>
              </a:solidFill>
            </a:rPr>
            <a:t>No, we mustn’t. </a:t>
          </a:r>
          <a:endParaRPr lang="ru-RU" sz="2500" b="1" dirty="0">
            <a:solidFill>
              <a:srgbClr val="C00000"/>
            </a:solidFill>
          </a:endParaRPr>
        </a:p>
      </dgm:t>
    </dgm:pt>
    <dgm:pt modelId="{BF5A7F7B-485E-449B-B8FD-86600E2B82C1}" type="parTrans" cxnId="{5018A6DB-B619-485E-97FD-5D98B3E5CB47}">
      <dgm:prSet/>
      <dgm:spPr/>
      <dgm:t>
        <a:bodyPr/>
        <a:lstStyle/>
        <a:p>
          <a:endParaRPr lang="ru-RU"/>
        </a:p>
      </dgm:t>
    </dgm:pt>
    <dgm:pt modelId="{EF53CFBC-16D7-4F41-A120-DC0C7EE353B4}" type="sibTrans" cxnId="{5018A6DB-B619-485E-97FD-5D98B3E5CB47}">
      <dgm:prSet/>
      <dgm:spPr/>
      <dgm:t>
        <a:bodyPr/>
        <a:lstStyle/>
        <a:p>
          <a:endParaRPr lang="ru-RU"/>
        </a:p>
      </dgm:t>
    </dgm:pt>
    <dgm:pt modelId="{85F4B8D0-638A-48D3-9B8A-6A11FDF54D58}">
      <dgm:prSet phldrT="[Текст]" custT="1"/>
      <dgm:spPr/>
      <dgm:t>
        <a:bodyPr/>
        <a:lstStyle/>
        <a:p>
          <a:r>
            <a:rPr lang="en-US" sz="2500" b="1" dirty="0" smtClean="0">
              <a:solidFill>
                <a:srgbClr val="C00000"/>
              </a:solidFill>
            </a:rPr>
            <a:t>Yes, you must/</a:t>
          </a:r>
        </a:p>
        <a:p>
          <a:r>
            <a:rPr lang="en-US" sz="2500" b="1" dirty="0" smtClean="0">
              <a:solidFill>
                <a:srgbClr val="C00000"/>
              </a:solidFill>
            </a:rPr>
            <a:t>No, you mustn’t.</a:t>
          </a:r>
          <a:endParaRPr lang="ru-RU" sz="2500" b="1" dirty="0">
            <a:solidFill>
              <a:srgbClr val="C00000"/>
            </a:solidFill>
          </a:endParaRPr>
        </a:p>
      </dgm:t>
    </dgm:pt>
    <dgm:pt modelId="{12CFFF81-2C7F-45CF-9085-DA8BD9C22BFA}" type="parTrans" cxnId="{D2DE212B-7CC9-4727-821D-65031C03EDF5}">
      <dgm:prSet/>
      <dgm:spPr/>
      <dgm:t>
        <a:bodyPr/>
        <a:lstStyle/>
        <a:p>
          <a:endParaRPr lang="ru-RU"/>
        </a:p>
      </dgm:t>
    </dgm:pt>
    <dgm:pt modelId="{51CA8921-E349-4A4B-89DD-4E82F3BEC408}" type="sibTrans" cxnId="{D2DE212B-7CC9-4727-821D-65031C03EDF5}">
      <dgm:prSet/>
      <dgm:spPr/>
      <dgm:t>
        <a:bodyPr/>
        <a:lstStyle/>
        <a:p>
          <a:endParaRPr lang="ru-RU"/>
        </a:p>
      </dgm:t>
    </dgm:pt>
    <dgm:pt modelId="{835D8BD8-3BD4-4692-BC79-8E2D44C90305}">
      <dgm:prSet phldrT="[Текст]" custT="1"/>
      <dgm:spPr/>
      <dgm:t>
        <a:bodyPr/>
        <a:lstStyle/>
        <a:p>
          <a:r>
            <a:rPr lang="en-US" sz="2500" b="1" dirty="0" smtClean="0">
              <a:solidFill>
                <a:srgbClr val="C00000"/>
              </a:solidFill>
            </a:rPr>
            <a:t>Yes, they must/</a:t>
          </a:r>
        </a:p>
        <a:p>
          <a:r>
            <a:rPr lang="en-US" sz="2500" b="1" dirty="0" smtClean="0">
              <a:solidFill>
                <a:srgbClr val="C00000"/>
              </a:solidFill>
            </a:rPr>
            <a:t>No, they mustn’t.</a:t>
          </a:r>
          <a:endParaRPr lang="ru-RU" sz="2500" b="1" dirty="0">
            <a:solidFill>
              <a:srgbClr val="C00000"/>
            </a:solidFill>
          </a:endParaRPr>
        </a:p>
      </dgm:t>
    </dgm:pt>
    <dgm:pt modelId="{857EE1AC-AADB-4E44-9DC0-727E270CD239}" type="parTrans" cxnId="{F0893CAF-29BB-4382-8734-7FFC81DEC5D1}">
      <dgm:prSet/>
      <dgm:spPr/>
      <dgm:t>
        <a:bodyPr/>
        <a:lstStyle/>
        <a:p>
          <a:endParaRPr lang="ru-RU"/>
        </a:p>
      </dgm:t>
    </dgm:pt>
    <dgm:pt modelId="{CEB90040-D2C2-4899-8BDA-5B6DF1F8D3C6}" type="sibTrans" cxnId="{F0893CAF-29BB-4382-8734-7FFC81DEC5D1}">
      <dgm:prSet/>
      <dgm:spPr/>
      <dgm:t>
        <a:bodyPr/>
        <a:lstStyle/>
        <a:p>
          <a:endParaRPr lang="ru-RU"/>
        </a:p>
      </dgm:t>
    </dgm:pt>
    <dgm:pt modelId="{E1CAD9F9-0ED0-4572-8975-73A0337CC46D}" type="pres">
      <dgm:prSet presAssocID="{B53DA928-7F55-4679-9A6F-E34A5EFC6B97}" presName="Name0" presStyleCnt="0">
        <dgm:presLayoutVars>
          <dgm:dir/>
          <dgm:resizeHandles/>
        </dgm:presLayoutVars>
      </dgm:prSet>
      <dgm:spPr/>
      <dgm:t>
        <a:bodyPr/>
        <a:lstStyle/>
        <a:p>
          <a:endParaRPr lang="ru-RU"/>
        </a:p>
      </dgm:t>
    </dgm:pt>
    <dgm:pt modelId="{0D0006DA-CCAA-404A-BDC9-5F5947C45407}" type="pres">
      <dgm:prSet presAssocID="{BB6B2F27-52D9-4F54-836D-03538BA1C11D}" presName="compNode" presStyleCnt="0"/>
      <dgm:spPr/>
    </dgm:pt>
    <dgm:pt modelId="{EE0BBA12-FB6F-483B-ADF2-986CE045BF8A}" type="pres">
      <dgm:prSet presAssocID="{BB6B2F27-52D9-4F54-836D-03538BA1C11D}" presName="dummyConnPt" presStyleCnt="0"/>
      <dgm:spPr/>
    </dgm:pt>
    <dgm:pt modelId="{089C250B-CFE0-4ECB-8BFB-7DFB107AEF8B}" type="pres">
      <dgm:prSet presAssocID="{BB6B2F27-52D9-4F54-836D-03538BA1C11D}" presName="node" presStyleLbl="node1" presStyleIdx="0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065AF66-B128-4922-9141-F2592DDD20C5}" type="pres">
      <dgm:prSet presAssocID="{E2976E20-7358-447F-9B09-427BB41E5D06}" presName="sibTrans" presStyleLbl="bgSibTrans2D1" presStyleIdx="0" presStyleCnt="8"/>
      <dgm:spPr/>
      <dgm:t>
        <a:bodyPr/>
        <a:lstStyle/>
        <a:p>
          <a:endParaRPr lang="ru-RU"/>
        </a:p>
      </dgm:t>
    </dgm:pt>
    <dgm:pt modelId="{162766C5-D627-4ECD-BF5E-5C7ED9242C64}" type="pres">
      <dgm:prSet presAssocID="{C89FB36F-85C3-41CF-BB99-8490E365F941}" presName="compNode" presStyleCnt="0"/>
      <dgm:spPr/>
    </dgm:pt>
    <dgm:pt modelId="{773F1CF6-4E94-43BB-8638-B510AD88F9CD}" type="pres">
      <dgm:prSet presAssocID="{C89FB36F-85C3-41CF-BB99-8490E365F941}" presName="dummyConnPt" presStyleCnt="0"/>
      <dgm:spPr/>
    </dgm:pt>
    <dgm:pt modelId="{8CD6DD76-0D5E-44DA-8B20-5D8DB6E283B7}" type="pres">
      <dgm:prSet presAssocID="{C89FB36F-85C3-41CF-BB99-8490E365F941}" presName="node" presStyleLbl="node1" presStyleIdx="1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01D6302-F5E1-4B46-8236-0001FB66EA9D}" type="pres">
      <dgm:prSet presAssocID="{5F5513A9-71A6-425A-9E1D-0571EABD47F6}" presName="sibTrans" presStyleLbl="bgSibTrans2D1" presStyleIdx="1" presStyleCnt="8"/>
      <dgm:spPr/>
      <dgm:t>
        <a:bodyPr/>
        <a:lstStyle/>
        <a:p>
          <a:endParaRPr lang="ru-RU"/>
        </a:p>
      </dgm:t>
    </dgm:pt>
    <dgm:pt modelId="{4841FCBA-648F-4651-879D-BB049A6D01A3}" type="pres">
      <dgm:prSet presAssocID="{7EF6877C-BBFB-4A18-A187-D1221136A716}" presName="compNode" presStyleCnt="0"/>
      <dgm:spPr/>
    </dgm:pt>
    <dgm:pt modelId="{96F905CE-157C-46F4-AA97-1EFDDFF465C7}" type="pres">
      <dgm:prSet presAssocID="{7EF6877C-BBFB-4A18-A187-D1221136A716}" presName="dummyConnPt" presStyleCnt="0"/>
      <dgm:spPr/>
    </dgm:pt>
    <dgm:pt modelId="{7FCA5BD1-38DA-40ED-8B63-1C1673B50F63}" type="pres">
      <dgm:prSet presAssocID="{7EF6877C-BBFB-4A18-A187-D1221136A716}" presName="node" presStyleLbl="node1" presStyleIdx="2" presStyleCnt="9" custScaleY="12127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593BCFE-3A81-4F36-9FEA-A9C09DDD6971}" type="pres">
      <dgm:prSet presAssocID="{8442159C-68D2-4418-88F7-EEDF50F29AE4}" presName="sibTrans" presStyleLbl="bgSibTrans2D1" presStyleIdx="2" presStyleCnt="8"/>
      <dgm:spPr/>
      <dgm:t>
        <a:bodyPr/>
        <a:lstStyle/>
        <a:p>
          <a:endParaRPr lang="ru-RU"/>
        </a:p>
      </dgm:t>
    </dgm:pt>
    <dgm:pt modelId="{84A92648-E6CC-409A-9870-2BF1D6B44D16}" type="pres">
      <dgm:prSet presAssocID="{FB0EC91E-9628-4430-96D7-45E2A9FE3186}" presName="compNode" presStyleCnt="0"/>
      <dgm:spPr/>
    </dgm:pt>
    <dgm:pt modelId="{A0AB341C-EC61-4789-8C02-D5888151F8D3}" type="pres">
      <dgm:prSet presAssocID="{FB0EC91E-9628-4430-96D7-45E2A9FE3186}" presName="dummyConnPt" presStyleCnt="0"/>
      <dgm:spPr/>
    </dgm:pt>
    <dgm:pt modelId="{36F3B2EB-8550-4DDF-B52C-2C00EF8938C2}" type="pres">
      <dgm:prSet presAssocID="{FB0EC91E-9628-4430-96D7-45E2A9FE3186}" presName="node" presStyleLbl="node1" presStyleIdx="3" presStyleCnt="9" custScaleX="202474" custScaleY="12098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274EB67-AF88-4CB2-A156-90D7227A9609}" type="pres">
      <dgm:prSet presAssocID="{AE346082-FE77-47AA-97F8-A7924ED83659}" presName="sibTrans" presStyleLbl="bgSibTrans2D1" presStyleIdx="3" presStyleCnt="8"/>
      <dgm:spPr/>
      <dgm:t>
        <a:bodyPr/>
        <a:lstStyle/>
        <a:p>
          <a:endParaRPr lang="ru-RU"/>
        </a:p>
      </dgm:t>
    </dgm:pt>
    <dgm:pt modelId="{F8FB63F5-B6C2-437B-A245-B86E707894CC}" type="pres">
      <dgm:prSet presAssocID="{3CB07463-4E84-4CDC-8FA8-25CD13F40E10}" presName="compNode" presStyleCnt="0"/>
      <dgm:spPr/>
    </dgm:pt>
    <dgm:pt modelId="{DC360D8A-2C1C-41C6-AAAC-7CDC19D9CAFC}" type="pres">
      <dgm:prSet presAssocID="{3CB07463-4E84-4CDC-8FA8-25CD13F40E10}" presName="dummyConnPt" presStyleCnt="0"/>
      <dgm:spPr/>
    </dgm:pt>
    <dgm:pt modelId="{F66B6B5E-CA65-4477-917A-19627C5163D7}" type="pres">
      <dgm:prSet presAssocID="{3CB07463-4E84-4CDC-8FA8-25CD13F40E10}" presName="node" presStyleLbl="node1" presStyleIdx="4" presStyleCnt="9" custScaleX="18053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DC41B44-F260-47B2-B3C1-E7C1E151226E}" type="pres">
      <dgm:prSet presAssocID="{7619DAF7-3395-4780-9DA2-9320FDFC367E}" presName="sibTrans" presStyleLbl="bgSibTrans2D1" presStyleIdx="4" presStyleCnt="8"/>
      <dgm:spPr/>
      <dgm:t>
        <a:bodyPr/>
        <a:lstStyle/>
        <a:p>
          <a:endParaRPr lang="ru-RU"/>
        </a:p>
      </dgm:t>
    </dgm:pt>
    <dgm:pt modelId="{AB952DBC-D5BF-42E2-9BF4-E9863CC4F778}" type="pres">
      <dgm:prSet presAssocID="{11F3C7D3-054E-4AF6-8802-E1CCE168F193}" presName="compNode" presStyleCnt="0"/>
      <dgm:spPr/>
    </dgm:pt>
    <dgm:pt modelId="{D1A31CB5-E1AD-497C-9031-F333924D2BC5}" type="pres">
      <dgm:prSet presAssocID="{11F3C7D3-054E-4AF6-8802-E1CCE168F193}" presName="dummyConnPt" presStyleCnt="0"/>
      <dgm:spPr/>
    </dgm:pt>
    <dgm:pt modelId="{24A5DC78-6589-480F-8DA0-B42989D9C446}" type="pres">
      <dgm:prSet presAssocID="{11F3C7D3-054E-4AF6-8802-E1CCE168F193}" presName="node" presStyleLbl="node1" presStyleIdx="5" presStyleCnt="9" custScaleX="15351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767BEC4-B0BF-41AF-A04A-5270D731AD4E}" type="pres">
      <dgm:prSet presAssocID="{84B740F0-F595-4DF3-B85E-83469B50156C}" presName="sibTrans" presStyleLbl="bgSibTrans2D1" presStyleIdx="5" presStyleCnt="8"/>
      <dgm:spPr/>
      <dgm:t>
        <a:bodyPr/>
        <a:lstStyle/>
        <a:p>
          <a:endParaRPr lang="ru-RU"/>
        </a:p>
      </dgm:t>
    </dgm:pt>
    <dgm:pt modelId="{5148181A-2A5F-4868-B7AD-F8250215D6C9}" type="pres">
      <dgm:prSet presAssocID="{3B2028EF-7468-40E6-A059-40F39A47EADD}" presName="compNode" presStyleCnt="0"/>
      <dgm:spPr/>
    </dgm:pt>
    <dgm:pt modelId="{EBB48E1A-2AB9-44E8-B34E-FA5AD5BCF2FC}" type="pres">
      <dgm:prSet presAssocID="{3B2028EF-7468-40E6-A059-40F39A47EADD}" presName="dummyConnPt" presStyleCnt="0"/>
      <dgm:spPr/>
    </dgm:pt>
    <dgm:pt modelId="{DACDF3CB-6A90-4162-AB67-FEE764180FFB}" type="pres">
      <dgm:prSet presAssocID="{3B2028EF-7468-40E6-A059-40F39A47EADD}" presName="node" presStyleLbl="node1" presStyleIdx="6" presStyleCnt="9" custScaleX="17033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F3A46C7-F28A-4A58-9C36-35301DC46143}" type="pres">
      <dgm:prSet presAssocID="{EF53CFBC-16D7-4F41-A120-DC0C7EE353B4}" presName="sibTrans" presStyleLbl="bgSibTrans2D1" presStyleIdx="6" presStyleCnt="8"/>
      <dgm:spPr/>
      <dgm:t>
        <a:bodyPr/>
        <a:lstStyle/>
        <a:p>
          <a:endParaRPr lang="ru-RU"/>
        </a:p>
      </dgm:t>
    </dgm:pt>
    <dgm:pt modelId="{185ED5F4-4491-4C87-9059-FD5A6F15D3C1}" type="pres">
      <dgm:prSet presAssocID="{85F4B8D0-638A-48D3-9B8A-6A11FDF54D58}" presName="compNode" presStyleCnt="0"/>
      <dgm:spPr/>
    </dgm:pt>
    <dgm:pt modelId="{442DE3DA-2E53-4640-96C0-10CBA32DAD23}" type="pres">
      <dgm:prSet presAssocID="{85F4B8D0-638A-48D3-9B8A-6A11FDF54D58}" presName="dummyConnPt" presStyleCnt="0"/>
      <dgm:spPr/>
    </dgm:pt>
    <dgm:pt modelId="{0BD98A49-DB13-4FF2-9876-1B7F0F935F13}" type="pres">
      <dgm:prSet presAssocID="{85F4B8D0-638A-48D3-9B8A-6A11FDF54D58}" presName="node" presStyleLbl="node1" presStyleIdx="7" presStyleCnt="9" custScaleX="17163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5FA0172-3DA3-4F85-9F35-973CB4BCAA57}" type="pres">
      <dgm:prSet presAssocID="{51CA8921-E349-4A4B-89DD-4E82F3BEC408}" presName="sibTrans" presStyleLbl="bgSibTrans2D1" presStyleIdx="7" presStyleCnt="8"/>
      <dgm:spPr/>
      <dgm:t>
        <a:bodyPr/>
        <a:lstStyle/>
        <a:p>
          <a:endParaRPr lang="ru-RU"/>
        </a:p>
      </dgm:t>
    </dgm:pt>
    <dgm:pt modelId="{694C8F7F-BB69-49F9-B514-C6A44337591B}" type="pres">
      <dgm:prSet presAssocID="{835D8BD8-3BD4-4692-BC79-8E2D44C90305}" presName="compNode" presStyleCnt="0"/>
      <dgm:spPr/>
    </dgm:pt>
    <dgm:pt modelId="{846706FF-9082-489F-BD3C-7981EEEDDE5B}" type="pres">
      <dgm:prSet presAssocID="{835D8BD8-3BD4-4692-BC79-8E2D44C90305}" presName="dummyConnPt" presStyleCnt="0"/>
      <dgm:spPr/>
    </dgm:pt>
    <dgm:pt modelId="{F1985094-D21C-4720-B418-896E3E966A5C}" type="pres">
      <dgm:prSet presAssocID="{835D8BD8-3BD4-4692-BC79-8E2D44C90305}" presName="node" presStyleLbl="node1" presStyleIdx="8" presStyleCnt="9" custScaleX="168202" custScaleY="11595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9344199-5AF8-457A-83B3-D624FD7F88B6}" srcId="{B53DA928-7F55-4679-9A6F-E34A5EFC6B97}" destId="{7EF6877C-BBFB-4A18-A187-D1221136A716}" srcOrd="2" destOrd="0" parTransId="{D000D77E-296C-4CC2-91DF-62100B421218}" sibTransId="{8442159C-68D2-4418-88F7-EEDF50F29AE4}"/>
    <dgm:cxn modelId="{8D7D21B9-1427-4B1D-A553-2EDB49A72820}" type="presOf" srcId="{5F5513A9-71A6-425A-9E1D-0571EABD47F6}" destId="{001D6302-F5E1-4B46-8236-0001FB66EA9D}" srcOrd="0" destOrd="0" presId="urn:microsoft.com/office/officeart/2005/8/layout/bProcess4"/>
    <dgm:cxn modelId="{41062444-FB1E-4735-8692-56AD124E0A1D}" type="presOf" srcId="{85F4B8D0-638A-48D3-9B8A-6A11FDF54D58}" destId="{0BD98A49-DB13-4FF2-9876-1B7F0F935F13}" srcOrd="0" destOrd="0" presId="urn:microsoft.com/office/officeart/2005/8/layout/bProcess4"/>
    <dgm:cxn modelId="{EABE6B56-BF29-4876-AEB3-7476AD3838FD}" type="presOf" srcId="{B53DA928-7F55-4679-9A6F-E34A5EFC6B97}" destId="{E1CAD9F9-0ED0-4572-8975-73A0337CC46D}" srcOrd="0" destOrd="0" presId="urn:microsoft.com/office/officeart/2005/8/layout/bProcess4"/>
    <dgm:cxn modelId="{189F5991-155D-4F6D-9B9E-5A27D76B9B62}" type="presOf" srcId="{EF53CFBC-16D7-4F41-A120-DC0C7EE353B4}" destId="{5F3A46C7-F28A-4A58-9C36-35301DC46143}" srcOrd="0" destOrd="0" presId="urn:microsoft.com/office/officeart/2005/8/layout/bProcess4"/>
    <dgm:cxn modelId="{2544BFFD-CF87-41C1-8BFE-55B980E7EDBF}" type="presOf" srcId="{BB6B2F27-52D9-4F54-836D-03538BA1C11D}" destId="{089C250B-CFE0-4ECB-8BFB-7DFB107AEF8B}" srcOrd="0" destOrd="0" presId="urn:microsoft.com/office/officeart/2005/8/layout/bProcess4"/>
    <dgm:cxn modelId="{5034F991-CBC3-43B6-856C-A589DDD8A477}" srcId="{B53DA928-7F55-4679-9A6F-E34A5EFC6B97}" destId="{BB6B2F27-52D9-4F54-836D-03538BA1C11D}" srcOrd="0" destOrd="0" parTransId="{D9C00876-CF70-468E-9651-C634303250F6}" sibTransId="{E2976E20-7358-447F-9B09-427BB41E5D06}"/>
    <dgm:cxn modelId="{4C05A50E-4550-43A6-A1B4-691D49612BCA}" type="presOf" srcId="{7EF6877C-BBFB-4A18-A187-D1221136A716}" destId="{7FCA5BD1-38DA-40ED-8B63-1C1673B50F63}" srcOrd="0" destOrd="0" presId="urn:microsoft.com/office/officeart/2005/8/layout/bProcess4"/>
    <dgm:cxn modelId="{736A18F8-F06E-408A-BC61-2AD6AAB37479}" type="presOf" srcId="{3B2028EF-7468-40E6-A059-40F39A47EADD}" destId="{DACDF3CB-6A90-4162-AB67-FEE764180FFB}" srcOrd="0" destOrd="0" presId="urn:microsoft.com/office/officeart/2005/8/layout/bProcess4"/>
    <dgm:cxn modelId="{72BE68A4-6934-481D-B069-22B413BFBF93}" srcId="{B53DA928-7F55-4679-9A6F-E34A5EFC6B97}" destId="{11F3C7D3-054E-4AF6-8802-E1CCE168F193}" srcOrd="5" destOrd="0" parTransId="{3A30EF2C-E1CA-4205-AC37-8ECEC583ADF7}" sibTransId="{84B740F0-F595-4DF3-B85E-83469B50156C}"/>
    <dgm:cxn modelId="{7DC19FCE-80AD-4DDB-B7C1-E46C14867759}" srcId="{B53DA928-7F55-4679-9A6F-E34A5EFC6B97}" destId="{FB0EC91E-9628-4430-96D7-45E2A9FE3186}" srcOrd="3" destOrd="0" parTransId="{9B717CEC-A159-4F64-B254-033529AF8327}" sibTransId="{AE346082-FE77-47AA-97F8-A7924ED83659}"/>
    <dgm:cxn modelId="{4C2E4C1E-48C3-4034-8A70-62A463CC914B}" type="presOf" srcId="{11F3C7D3-054E-4AF6-8802-E1CCE168F193}" destId="{24A5DC78-6589-480F-8DA0-B42989D9C446}" srcOrd="0" destOrd="0" presId="urn:microsoft.com/office/officeart/2005/8/layout/bProcess4"/>
    <dgm:cxn modelId="{3C2C1424-E711-4554-91CF-EA907A5109D7}" type="presOf" srcId="{84B740F0-F595-4DF3-B85E-83469B50156C}" destId="{D767BEC4-B0BF-41AF-A04A-5270D731AD4E}" srcOrd="0" destOrd="0" presId="urn:microsoft.com/office/officeart/2005/8/layout/bProcess4"/>
    <dgm:cxn modelId="{6100FF3B-5997-42C0-8F46-738898EDD56C}" type="presOf" srcId="{51CA8921-E349-4A4B-89DD-4E82F3BEC408}" destId="{95FA0172-3DA3-4F85-9F35-973CB4BCAA57}" srcOrd="0" destOrd="0" presId="urn:microsoft.com/office/officeart/2005/8/layout/bProcess4"/>
    <dgm:cxn modelId="{D2DE212B-7CC9-4727-821D-65031C03EDF5}" srcId="{B53DA928-7F55-4679-9A6F-E34A5EFC6B97}" destId="{85F4B8D0-638A-48D3-9B8A-6A11FDF54D58}" srcOrd="7" destOrd="0" parTransId="{12CFFF81-2C7F-45CF-9085-DA8BD9C22BFA}" sibTransId="{51CA8921-E349-4A4B-89DD-4E82F3BEC408}"/>
    <dgm:cxn modelId="{562163D0-6880-444A-BB82-1DCCE00005C6}" type="presOf" srcId="{3CB07463-4E84-4CDC-8FA8-25CD13F40E10}" destId="{F66B6B5E-CA65-4477-917A-19627C5163D7}" srcOrd="0" destOrd="0" presId="urn:microsoft.com/office/officeart/2005/8/layout/bProcess4"/>
    <dgm:cxn modelId="{969E1BD5-3A18-4B72-8495-B7E7D6A8C480}" type="presOf" srcId="{FB0EC91E-9628-4430-96D7-45E2A9FE3186}" destId="{36F3B2EB-8550-4DDF-B52C-2C00EF8938C2}" srcOrd="0" destOrd="0" presId="urn:microsoft.com/office/officeart/2005/8/layout/bProcess4"/>
    <dgm:cxn modelId="{F0893CAF-29BB-4382-8734-7FFC81DEC5D1}" srcId="{B53DA928-7F55-4679-9A6F-E34A5EFC6B97}" destId="{835D8BD8-3BD4-4692-BC79-8E2D44C90305}" srcOrd="8" destOrd="0" parTransId="{857EE1AC-AADB-4E44-9DC0-727E270CD239}" sibTransId="{CEB90040-D2C2-4899-8BDA-5B6DF1F8D3C6}"/>
    <dgm:cxn modelId="{586F8B42-80A6-459D-A120-BC66FE828A8D}" type="presOf" srcId="{835D8BD8-3BD4-4692-BC79-8E2D44C90305}" destId="{F1985094-D21C-4720-B418-896E3E966A5C}" srcOrd="0" destOrd="0" presId="urn:microsoft.com/office/officeart/2005/8/layout/bProcess4"/>
    <dgm:cxn modelId="{DCD746F8-6773-4938-B3E3-5597DADEE338}" type="presOf" srcId="{AE346082-FE77-47AA-97F8-A7924ED83659}" destId="{1274EB67-AF88-4CB2-A156-90D7227A9609}" srcOrd="0" destOrd="0" presId="urn:microsoft.com/office/officeart/2005/8/layout/bProcess4"/>
    <dgm:cxn modelId="{71EA6060-0E48-434E-8095-8AD346AAB900}" srcId="{B53DA928-7F55-4679-9A6F-E34A5EFC6B97}" destId="{3CB07463-4E84-4CDC-8FA8-25CD13F40E10}" srcOrd="4" destOrd="0" parTransId="{62CE352A-09E1-464C-AB94-2C354777376E}" sibTransId="{7619DAF7-3395-4780-9DA2-9320FDFC367E}"/>
    <dgm:cxn modelId="{6192E83A-26EA-452F-BA20-4BCD1D7C0ED7}" type="presOf" srcId="{7619DAF7-3395-4780-9DA2-9320FDFC367E}" destId="{CDC41B44-F260-47B2-B3C1-E7C1E151226E}" srcOrd="0" destOrd="0" presId="urn:microsoft.com/office/officeart/2005/8/layout/bProcess4"/>
    <dgm:cxn modelId="{EF14C44B-E51E-45C2-952C-BC2038E46EDF}" srcId="{B53DA928-7F55-4679-9A6F-E34A5EFC6B97}" destId="{C89FB36F-85C3-41CF-BB99-8490E365F941}" srcOrd="1" destOrd="0" parTransId="{EA4E68C0-FACC-4038-8C6D-DD7CFF54ED61}" sibTransId="{5F5513A9-71A6-425A-9E1D-0571EABD47F6}"/>
    <dgm:cxn modelId="{05E4B5B6-A507-4036-9684-0A17AC55F551}" type="presOf" srcId="{C89FB36F-85C3-41CF-BB99-8490E365F941}" destId="{8CD6DD76-0D5E-44DA-8B20-5D8DB6E283B7}" srcOrd="0" destOrd="0" presId="urn:microsoft.com/office/officeart/2005/8/layout/bProcess4"/>
    <dgm:cxn modelId="{D2ABCD02-7A4F-49FC-91EF-ABA8F35084C3}" type="presOf" srcId="{8442159C-68D2-4418-88F7-EEDF50F29AE4}" destId="{C593BCFE-3A81-4F36-9FEA-A9C09DDD6971}" srcOrd="0" destOrd="0" presId="urn:microsoft.com/office/officeart/2005/8/layout/bProcess4"/>
    <dgm:cxn modelId="{F9A7F85D-232F-44ED-8B58-0D4330E8F992}" type="presOf" srcId="{E2976E20-7358-447F-9B09-427BB41E5D06}" destId="{3065AF66-B128-4922-9141-F2592DDD20C5}" srcOrd="0" destOrd="0" presId="urn:microsoft.com/office/officeart/2005/8/layout/bProcess4"/>
    <dgm:cxn modelId="{5018A6DB-B619-485E-97FD-5D98B3E5CB47}" srcId="{B53DA928-7F55-4679-9A6F-E34A5EFC6B97}" destId="{3B2028EF-7468-40E6-A059-40F39A47EADD}" srcOrd="6" destOrd="0" parTransId="{BF5A7F7B-485E-449B-B8FD-86600E2B82C1}" sibTransId="{EF53CFBC-16D7-4F41-A120-DC0C7EE353B4}"/>
    <dgm:cxn modelId="{595B2484-F90A-42E1-80C0-7F1D1B30F9D6}" type="presParOf" srcId="{E1CAD9F9-0ED0-4572-8975-73A0337CC46D}" destId="{0D0006DA-CCAA-404A-BDC9-5F5947C45407}" srcOrd="0" destOrd="0" presId="urn:microsoft.com/office/officeart/2005/8/layout/bProcess4"/>
    <dgm:cxn modelId="{130505A6-4B8E-4F3A-9987-F3645AD170B6}" type="presParOf" srcId="{0D0006DA-CCAA-404A-BDC9-5F5947C45407}" destId="{EE0BBA12-FB6F-483B-ADF2-986CE045BF8A}" srcOrd="0" destOrd="0" presId="urn:microsoft.com/office/officeart/2005/8/layout/bProcess4"/>
    <dgm:cxn modelId="{721676ED-384D-4F0E-9981-7DF3F0315B48}" type="presParOf" srcId="{0D0006DA-CCAA-404A-BDC9-5F5947C45407}" destId="{089C250B-CFE0-4ECB-8BFB-7DFB107AEF8B}" srcOrd="1" destOrd="0" presId="urn:microsoft.com/office/officeart/2005/8/layout/bProcess4"/>
    <dgm:cxn modelId="{565AF0DE-D8C8-4E29-97D4-3B9C94AD08C6}" type="presParOf" srcId="{E1CAD9F9-0ED0-4572-8975-73A0337CC46D}" destId="{3065AF66-B128-4922-9141-F2592DDD20C5}" srcOrd="1" destOrd="0" presId="urn:microsoft.com/office/officeart/2005/8/layout/bProcess4"/>
    <dgm:cxn modelId="{BCFFAB78-6578-43BC-8802-AFC98F4DEFD8}" type="presParOf" srcId="{E1CAD9F9-0ED0-4572-8975-73A0337CC46D}" destId="{162766C5-D627-4ECD-BF5E-5C7ED9242C64}" srcOrd="2" destOrd="0" presId="urn:microsoft.com/office/officeart/2005/8/layout/bProcess4"/>
    <dgm:cxn modelId="{74D13601-C0C5-41F5-8E83-BD1172A4DF5E}" type="presParOf" srcId="{162766C5-D627-4ECD-BF5E-5C7ED9242C64}" destId="{773F1CF6-4E94-43BB-8638-B510AD88F9CD}" srcOrd="0" destOrd="0" presId="urn:microsoft.com/office/officeart/2005/8/layout/bProcess4"/>
    <dgm:cxn modelId="{3DB8A5E4-B7D4-46F6-8EE1-88EF76F295BD}" type="presParOf" srcId="{162766C5-D627-4ECD-BF5E-5C7ED9242C64}" destId="{8CD6DD76-0D5E-44DA-8B20-5D8DB6E283B7}" srcOrd="1" destOrd="0" presId="urn:microsoft.com/office/officeart/2005/8/layout/bProcess4"/>
    <dgm:cxn modelId="{F47CAB8C-573E-4BF8-A9AA-BC315057BD36}" type="presParOf" srcId="{E1CAD9F9-0ED0-4572-8975-73A0337CC46D}" destId="{001D6302-F5E1-4B46-8236-0001FB66EA9D}" srcOrd="3" destOrd="0" presId="urn:microsoft.com/office/officeart/2005/8/layout/bProcess4"/>
    <dgm:cxn modelId="{E67BB847-3678-4E4B-A329-534B4170C1DC}" type="presParOf" srcId="{E1CAD9F9-0ED0-4572-8975-73A0337CC46D}" destId="{4841FCBA-648F-4651-879D-BB049A6D01A3}" srcOrd="4" destOrd="0" presId="urn:microsoft.com/office/officeart/2005/8/layout/bProcess4"/>
    <dgm:cxn modelId="{FEB37DE8-2220-4BD0-95A0-19BE1583D468}" type="presParOf" srcId="{4841FCBA-648F-4651-879D-BB049A6D01A3}" destId="{96F905CE-157C-46F4-AA97-1EFDDFF465C7}" srcOrd="0" destOrd="0" presId="urn:microsoft.com/office/officeart/2005/8/layout/bProcess4"/>
    <dgm:cxn modelId="{93C45C05-19E9-4EE4-BCD5-C6E3568E17D0}" type="presParOf" srcId="{4841FCBA-648F-4651-879D-BB049A6D01A3}" destId="{7FCA5BD1-38DA-40ED-8B63-1C1673B50F63}" srcOrd="1" destOrd="0" presId="urn:microsoft.com/office/officeart/2005/8/layout/bProcess4"/>
    <dgm:cxn modelId="{1A2D96AF-EC75-414B-B0C8-520E7E9F8826}" type="presParOf" srcId="{E1CAD9F9-0ED0-4572-8975-73A0337CC46D}" destId="{C593BCFE-3A81-4F36-9FEA-A9C09DDD6971}" srcOrd="5" destOrd="0" presId="urn:microsoft.com/office/officeart/2005/8/layout/bProcess4"/>
    <dgm:cxn modelId="{102C1C64-94C5-4CF4-98CC-E0B8B3CA7550}" type="presParOf" srcId="{E1CAD9F9-0ED0-4572-8975-73A0337CC46D}" destId="{84A92648-E6CC-409A-9870-2BF1D6B44D16}" srcOrd="6" destOrd="0" presId="urn:microsoft.com/office/officeart/2005/8/layout/bProcess4"/>
    <dgm:cxn modelId="{3F37D955-9BA6-499C-8AE3-7AC25D2135E1}" type="presParOf" srcId="{84A92648-E6CC-409A-9870-2BF1D6B44D16}" destId="{A0AB341C-EC61-4789-8C02-D5888151F8D3}" srcOrd="0" destOrd="0" presId="urn:microsoft.com/office/officeart/2005/8/layout/bProcess4"/>
    <dgm:cxn modelId="{38EA4668-5CC5-43D4-9B78-E6E428C8299E}" type="presParOf" srcId="{84A92648-E6CC-409A-9870-2BF1D6B44D16}" destId="{36F3B2EB-8550-4DDF-B52C-2C00EF8938C2}" srcOrd="1" destOrd="0" presId="urn:microsoft.com/office/officeart/2005/8/layout/bProcess4"/>
    <dgm:cxn modelId="{3E186DB4-F9DC-470D-908C-B0E05E6BB428}" type="presParOf" srcId="{E1CAD9F9-0ED0-4572-8975-73A0337CC46D}" destId="{1274EB67-AF88-4CB2-A156-90D7227A9609}" srcOrd="7" destOrd="0" presId="urn:microsoft.com/office/officeart/2005/8/layout/bProcess4"/>
    <dgm:cxn modelId="{5F5DED82-B533-411A-A0D2-2C30B7F874A0}" type="presParOf" srcId="{E1CAD9F9-0ED0-4572-8975-73A0337CC46D}" destId="{F8FB63F5-B6C2-437B-A245-B86E707894CC}" srcOrd="8" destOrd="0" presId="urn:microsoft.com/office/officeart/2005/8/layout/bProcess4"/>
    <dgm:cxn modelId="{0D2698C0-E00B-4AD6-BD83-334258C11D36}" type="presParOf" srcId="{F8FB63F5-B6C2-437B-A245-B86E707894CC}" destId="{DC360D8A-2C1C-41C6-AAAC-7CDC19D9CAFC}" srcOrd="0" destOrd="0" presId="urn:microsoft.com/office/officeart/2005/8/layout/bProcess4"/>
    <dgm:cxn modelId="{8301EBDF-82DB-4E74-AB99-BC4458769765}" type="presParOf" srcId="{F8FB63F5-B6C2-437B-A245-B86E707894CC}" destId="{F66B6B5E-CA65-4477-917A-19627C5163D7}" srcOrd="1" destOrd="0" presId="urn:microsoft.com/office/officeart/2005/8/layout/bProcess4"/>
    <dgm:cxn modelId="{B7AEBB49-96E2-4EC6-A963-A93B6AF58EBE}" type="presParOf" srcId="{E1CAD9F9-0ED0-4572-8975-73A0337CC46D}" destId="{CDC41B44-F260-47B2-B3C1-E7C1E151226E}" srcOrd="9" destOrd="0" presId="urn:microsoft.com/office/officeart/2005/8/layout/bProcess4"/>
    <dgm:cxn modelId="{C6B91C7E-9660-47F7-A26D-486205A403D6}" type="presParOf" srcId="{E1CAD9F9-0ED0-4572-8975-73A0337CC46D}" destId="{AB952DBC-D5BF-42E2-9BF4-E9863CC4F778}" srcOrd="10" destOrd="0" presId="urn:microsoft.com/office/officeart/2005/8/layout/bProcess4"/>
    <dgm:cxn modelId="{233E79C9-CDBA-48B6-AB16-F1A75B8367E1}" type="presParOf" srcId="{AB952DBC-D5BF-42E2-9BF4-E9863CC4F778}" destId="{D1A31CB5-E1AD-497C-9031-F333924D2BC5}" srcOrd="0" destOrd="0" presId="urn:microsoft.com/office/officeart/2005/8/layout/bProcess4"/>
    <dgm:cxn modelId="{C70050F5-AACC-4801-8BB0-FAE7852A8133}" type="presParOf" srcId="{AB952DBC-D5BF-42E2-9BF4-E9863CC4F778}" destId="{24A5DC78-6589-480F-8DA0-B42989D9C446}" srcOrd="1" destOrd="0" presId="urn:microsoft.com/office/officeart/2005/8/layout/bProcess4"/>
    <dgm:cxn modelId="{DF4340A9-A2A4-4A0C-844C-9E8E0C6AE20E}" type="presParOf" srcId="{E1CAD9F9-0ED0-4572-8975-73A0337CC46D}" destId="{D767BEC4-B0BF-41AF-A04A-5270D731AD4E}" srcOrd="11" destOrd="0" presId="urn:microsoft.com/office/officeart/2005/8/layout/bProcess4"/>
    <dgm:cxn modelId="{E63160B4-741D-4723-8E9A-EBE5B1E5115A}" type="presParOf" srcId="{E1CAD9F9-0ED0-4572-8975-73A0337CC46D}" destId="{5148181A-2A5F-4868-B7AD-F8250215D6C9}" srcOrd="12" destOrd="0" presId="urn:microsoft.com/office/officeart/2005/8/layout/bProcess4"/>
    <dgm:cxn modelId="{8FDE0D86-A6E0-409B-9BF3-C478F4F71E39}" type="presParOf" srcId="{5148181A-2A5F-4868-B7AD-F8250215D6C9}" destId="{EBB48E1A-2AB9-44E8-B34E-FA5AD5BCF2FC}" srcOrd="0" destOrd="0" presId="urn:microsoft.com/office/officeart/2005/8/layout/bProcess4"/>
    <dgm:cxn modelId="{4D5623A0-D0BE-4A3E-A34A-3B71F74A565F}" type="presParOf" srcId="{5148181A-2A5F-4868-B7AD-F8250215D6C9}" destId="{DACDF3CB-6A90-4162-AB67-FEE764180FFB}" srcOrd="1" destOrd="0" presId="urn:microsoft.com/office/officeart/2005/8/layout/bProcess4"/>
    <dgm:cxn modelId="{9C7546F5-FFD1-4F18-9D4A-966AAF15B428}" type="presParOf" srcId="{E1CAD9F9-0ED0-4572-8975-73A0337CC46D}" destId="{5F3A46C7-F28A-4A58-9C36-35301DC46143}" srcOrd="13" destOrd="0" presId="urn:microsoft.com/office/officeart/2005/8/layout/bProcess4"/>
    <dgm:cxn modelId="{492192A3-D51B-49B9-8D27-EF032CCF11A4}" type="presParOf" srcId="{E1CAD9F9-0ED0-4572-8975-73A0337CC46D}" destId="{185ED5F4-4491-4C87-9059-FD5A6F15D3C1}" srcOrd="14" destOrd="0" presId="urn:microsoft.com/office/officeart/2005/8/layout/bProcess4"/>
    <dgm:cxn modelId="{259B0290-B792-4D7C-ABDE-FB3EB480012F}" type="presParOf" srcId="{185ED5F4-4491-4C87-9059-FD5A6F15D3C1}" destId="{442DE3DA-2E53-4640-96C0-10CBA32DAD23}" srcOrd="0" destOrd="0" presId="urn:microsoft.com/office/officeart/2005/8/layout/bProcess4"/>
    <dgm:cxn modelId="{23313C37-913D-47E6-A7F1-3590585311FE}" type="presParOf" srcId="{185ED5F4-4491-4C87-9059-FD5A6F15D3C1}" destId="{0BD98A49-DB13-4FF2-9876-1B7F0F935F13}" srcOrd="1" destOrd="0" presId="urn:microsoft.com/office/officeart/2005/8/layout/bProcess4"/>
    <dgm:cxn modelId="{F5618351-7A1C-4028-B9B9-1EA26F53EC73}" type="presParOf" srcId="{E1CAD9F9-0ED0-4572-8975-73A0337CC46D}" destId="{95FA0172-3DA3-4F85-9F35-973CB4BCAA57}" srcOrd="15" destOrd="0" presId="urn:microsoft.com/office/officeart/2005/8/layout/bProcess4"/>
    <dgm:cxn modelId="{D7F9163F-67A6-42D6-9E84-065A3DF54C63}" type="presParOf" srcId="{E1CAD9F9-0ED0-4572-8975-73A0337CC46D}" destId="{694C8F7F-BB69-49F9-B514-C6A44337591B}" srcOrd="16" destOrd="0" presId="urn:microsoft.com/office/officeart/2005/8/layout/bProcess4"/>
    <dgm:cxn modelId="{2AE5632E-CB7D-4DEF-8E51-77242D1CDF4F}" type="presParOf" srcId="{694C8F7F-BB69-49F9-B514-C6A44337591B}" destId="{846706FF-9082-489F-BD3C-7981EEEDDE5B}" srcOrd="0" destOrd="0" presId="urn:microsoft.com/office/officeart/2005/8/layout/bProcess4"/>
    <dgm:cxn modelId="{D6BFE1E4-80C0-441D-AAA5-16A376B21DB4}" type="presParOf" srcId="{694C8F7F-BB69-49F9-B514-C6A44337591B}" destId="{F1985094-D21C-4720-B418-896E3E966A5C}" srcOrd="1" destOrd="0" presId="urn:microsoft.com/office/officeart/2005/8/layout/b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975603E-97C9-431F-8A5F-A5ADA1CCC6BE}">
      <dsp:nvSpPr>
        <dsp:cNvPr id="0" name=""/>
        <dsp:cNvSpPr/>
      </dsp:nvSpPr>
      <dsp:spPr>
        <a:xfrm rot="5400000">
          <a:off x="-565707" y="1061261"/>
          <a:ext cx="1510481" cy="182270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312E550-F194-4A97-9CF2-6E9B0B4D3559}">
      <dsp:nvSpPr>
        <dsp:cNvPr id="0" name=""/>
        <dsp:cNvSpPr/>
      </dsp:nvSpPr>
      <dsp:spPr>
        <a:xfrm>
          <a:off x="86676" y="95060"/>
          <a:ext cx="1412412" cy="121513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kern="1200" dirty="0" smtClean="0"/>
            <a:t>1 лицо</a:t>
          </a:r>
          <a:endParaRPr lang="ru-RU" sz="2500" kern="1200" dirty="0"/>
        </a:p>
      </dsp:txBody>
      <dsp:txXfrm>
        <a:off x="122266" y="130650"/>
        <a:ext cx="1341232" cy="1143954"/>
      </dsp:txXfrm>
    </dsp:sp>
    <dsp:sp modelId="{16D7D68D-61D3-4D27-8691-94F6B305E8EF}">
      <dsp:nvSpPr>
        <dsp:cNvPr id="0" name=""/>
        <dsp:cNvSpPr/>
      </dsp:nvSpPr>
      <dsp:spPr>
        <a:xfrm rot="5400000">
          <a:off x="-660284" y="2674757"/>
          <a:ext cx="1699637" cy="182270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A6F60FC-E627-4D78-95C9-60A7B7FE3B14}">
      <dsp:nvSpPr>
        <dsp:cNvPr id="0" name=""/>
        <dsp:cNvSpPr/>
      </dsp:nvSpPr>
      <dsp:spPr>
        <a:xfrm>
          <a:off x="74676" y="1613979"/>
          <a:ext cx="1436411" cy="121513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kern="1200" dirty="0" smtClean="0"/>
            <a:t>2 лицо</a:t>
          </a:r>
          <a:endParaRPr lang="ru-RU" sz="2500" kern="1200" dirty="0"/>
        </a:p>
      </dsp:txBody>
      <dsp:txXfrm>
        <a:off x="110266" y="1649569"/>
        <a:ext cx="1365231" cy="1143954"/>
      </dsp:txXfrm>
    </dsp:sp>
    <dsp:sp modelId="{4B1C7CB8-0EC4-46B1-9B58-0D15CF28357D}">
      <dsp:nvSpPr>
        <dsp:cNvPr id="0" name=""/>
        <dsp:cNvSpPr/>
      </dsp:nvSpPr>
      <dsp:spPr>
        <a:xfrm rot="21565205">
          <a:off x="189457" y="3509466"/>
          <a:ext cx="2985791" cy="182270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8DC7929-D2EB-4E3F-84CD-28080D17F2A8}">
      <dsp:nvSpPr>
        <dsp:cNvPr id="0" name=""/>
        <dsp:cNvSpPr/>
      </dsp:nvSpPr>
      <dsp:spPr>
        <a:xfrm>
          <a:off x="2447" y="3132898"/>
          <a:ext cx="1580870" cy="159609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kern="1200" dirty="0" smtClean="0"/>
            <a:t>3 лицо</a:t>
          </a:r>
          <a:endParaRPr lang="ru-RU" sz="2500" kern="1200" dirty="0"/>
        </a:p>
      </dsp:txBody>
      <dsp:txXfrm>
        <a:off x="48749" y="3179200"/>
        <a:ext cx="1488266" cy="1503487"/>
      </dsp:txXfrm>
    </dsp:sp>
    <dsp:sp modelId="{49E1A3D6-E135-424F-A69A-8CE0143D87C4}">
      <dsp:nvSpPr>
        <dsp:cNvPr id="0" name=""/>
        <dsp:cNvSpPr/>
      </dsp:nvSpPr>
      <dsp:spPr>
        <a:xfrm rot="16200000">
          <a:off x="2313985" y="2620991"/>
          <a:ext cx="1735150" cy="182270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01605ED-9056-48CD-B02A-0552E2F2DD74}">
      <dsp:nvSpPr>
        <dsp:cNvPr id="0" name=""/>
        <dsp:cNvSpPr/>
      </dsp:nvSpPr>
      <dsp:spPr>
        <a:xfrm>
          <a:off x="2251641" y="3061375"/>
          <a:ext cx="3066534" cy="166761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solidFill>
                <a:srgbClr val="C00000"/>
              </a:solidFill>
            </a:rPr>
            <a:t>He must clean his room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solidFill>
                <a:srgbClr val="C00000"/>
              </a:solidFill>
            </a:rPr>
            <a:t>She must clean her room</a:t>
          </a:r>
          <a:endParaRPr lang="ru-RU" sz="2000" b="1" kern="1200" dirty="0" smtClean="0">
            <a:solidFill>
              <a:srgbClr val="C00000"/>
            </a:solidFill>
          </a:endParaRP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solidFill>
                <a:srgbClr val="C00000"/>
              </a:solidFill>
            </a:rPr>
            <a:t>It must protect our house</a:t>
          </a:r>
        </a:p>
      </dsp:txBody>
      <dsp:txXfrm>
        <a:off x="2300484" y="3110218"/>
        <a:ext cx="2968848" cy="1569928"/>
      </dsp:txXfrm>
    </dsp:sp>
    <dsp:sp modelId="{91975424-7E9E-4572-B6EE-B378FD91A16F}">
      <dsp:nvSpPr>
        <dsp:cNvPr id="0" name=""/>
        <dsp:cNvSpPr/>
      </dsp:nvSpPr>
      <dsp:spPr>
        <a:xfrm rot="16200000">
          <a:off x="2426319" y="989738"/>
          <a:ext cx="1510481" cy="182270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B1185D2-E2D3-463E-800B-3C9ACFBC1137}">
      <dsp:nvSpPr>
        <dsp:cNvPr id="0" name=""/>
        <dsp:cNvSpPr/>
      </dsp:nvSpPr>
      <dsp:spPr>
        <a:xfrm>
          <a:off x="2559698" y="1542456"/>
          <a:ext cx="2450420" cy="121513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b="1" kern="1200" dirty="0" smtClean="0">
              <a:solidFill>
                <a:srgbClr val="C00000"/>
              </a:solidFill>
            </a:rPr>
            <a:t>You must clean your room</a:t>
          </a:r>
          <a:endParaRPr lang="ru-RU" sz="2500" b="1" kern="1200" dirty="0">
            <a:solidFill>
              <a:srgbClr val="C00000"/>
            </a:solidFill>
          </a:endParaRPr>
        </a:p>
      </dsp:txBody>
      <dsp:txXfrm>
        <a:off x="2595288" y="1578046"/>
        <a:ext cx="2379240" cy="1143954"/>
      </dsp:txXfrm>
    </dsp:sp>
    <dsp:sp modelId="{0F1C0C5D-CEAE-42CE-8393-10B494C36AEB}">
      <dsp:nvSpPr>
        <dsp:cNvPr id="0" name=""/>
        <dsp:cNvSpPr/>
      </dsp:nvSpPr>
      <dsp:spPr>
        <a:xfrm>
          <a:off x="3185779" y="230279"/>
          <a:ext cx="3518081" cy="182270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9E9ABD0-25BC-46E5-B455-3913E318168D}">
      <dsp:nvSpPr>
        <dsp:cNvPr id="0" name=""/>
        <dsp:cNvSpPr/>
      </dsp:nvSpPr>
      <dsp:spPr>
        <a:xfrm>
          <a:off x="2772296" y="23537"/>
          <a:ext cx="2025225" cy="121513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b="1" kern="1200" dirty="0" smtClean="0">
              <a:solidFill>
                <a:srgbClr val="C00000"/>
              </a:solidFill>
            </a:rPr>
            <a:t>I must clean my room</a:t>
          </a:r>
          <a:endParaRPr lang="ru-RU" sz="2500" b="1" kern="1200" dirty="0">
            <a:solidFill>
              <a:srgbClr val="C00000"/>
            </a:solidFill>
          </a:endParaRPr>
        </a:p>
      </dsp:txBody>
      <dsp:txXfrm>
        <a:off x="2807886" y="59127"/>
        <a:ext cx="1954045" cy="1143954"/>
      </dsp:txXfrm>
    </dsp:sp>
    <dsp:sp modelId="{8C937158-E917-4CFC-B674-7F5CE5D43406}">
      <dsp:nvSpPr>
        <dsp:cNvPr id="0" name=""/>
        <dsp:cNvSpPr/>
      </dsp:nvSpPr>
      <dsp:spPr>
        <a:xfrm rot="5400000">
          <a:off x="5953917" y="989738"/>
          <a:ext cx="1510481" cy="182270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2DFBC4F-1BC6-4091-B06F-3C60706E0289}">
      <dsp:nvSpPr>
        <dsp:cNvPr id="0" name=""/>
        <dsp:cNvSpPr/>
      </dsp:nvSpPr>
      <dsp:spPr>
        <a:xfrm>
          <a:off x="6040898" y="23537"/>
          <a:ext cx="2543216" cy="121513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b="1" kern="1200" dirty="0" smtClean="0">
              <a:solidFill>
                <a:srgbClr val="C00000"/>
              </a:solidFill>
            </a:rPr>
            <a:t>We must clean our room</a:t>
          </a:r>
          <a:endParaRPr lang="ru-RU" sz="2500" b="1" kern="1200" dirty="0">
            <a:solidFill>
              <a:srgbClr val="C00000"/>
            </a:solidFill>
          </a:endParaRPr>
        </a:p>
      </dsp:txBody>
      <dsp:txXfrm>
        <a:off x="6076488" y="59127"/>
        <a:ext cx="2472036" cy="1143954"/>
      </dsp:txXfrm>
    </dsp:sp>
    <dsp:sp modelId="{D31D9328-CB9F-48B1-BB48-9F56DE0205F7}">
      <dsp:nvSpPr>
        <dsp:cNvPr id="0" name=""/>
        <dsp:cNvSpPr/>
      </dsp:nvSpPr>
      <dsp:spPr>
        <a:xfrm rot="5400000">
          <a:off x="5953917" y="2508657"/>
          <a:ext cx="1510481" cy="182270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D5C58FF-D70D-47AE-88CC-B7253F62CB19}">
      <dsp:nvSpPr>
        <dsp:cNvPr id="0" name=""/>
        <dsp:cNvSpPr/>
      </dsp:nvSpPr>
      <dsp:spPr>
        <a:xfrm>
          <a:off x="6120925" y="1542456"/>
          <a:ext cx="2383163" cy="121513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b="1" kern="1200" dirty="0" smtClean="0">
              <a:solidFill>
                <a:srgbClr val="C00000"/>
              </a:solidFill>
            </a:rPr>
            <a:t>You must clean your room</a:t>
          </a:r>
          <a:endParaRPr lang="ru-RU" sz="2500" b="1" kern="1200" dirty="0">
            <a:solidFill>
              <a:srgbClr val="C00000"/>
            </a:solidFill>
          </a:endParaRPr>
        </a:p>
      </dsp:txBody>
      <dsp:txXfrm>
        <a:off x="6156515" y="1578046"/>
        <a:ext cx="2311983" cy="1143954"/>
      </dsp:txXfrm>
    </dsp:sp>
    <dsp:sp modelId="{FF7CCA64-EE2F-497F-8F43-DABD2C9740DC}">
      <dsp:nvSpPr>
        <dsp:cNvPr id="0" name=""/>
        <dsp:cNvSpPr/>
      </dsp:nvSpPr>
      <dsp:spPr>
        <a:xfrm>
          <a:off x="5986500" y="3061375"/>
          <a:ext cx="2652011" cy="121513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b="1" kern="1200" dirty="0" smtClean="0">
              <a:solidFill>
                <a:srgbClr val="C00000"/>
              </a:solidFill>
            </a:rPr>
            <a:t>They must clean their room</a:t>
          </a:r>
          <a:endParaRPr lang="ru-RU" sz="2500" b="1" kern="1200" dirty="0">
            <a:solidFill>
              <a:srgbClr val="C00000"/>
            </a:solidFill>
          </a:endParaRPr>
        </a:p>
      </dsp:txBody>
      <dsp:txXfrm>
        <a:off x="6022090" y="3096965"/>
        <a:ext cx="2580831" cy="114395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27B2671-AE4D-44F9-89D7-C429FC261C5A}">
      <dsp:nvSpPr>
        <dsp:cNvPr id="0" name=""/>
        <dsp:cNvSpPr/>
      </dsp:nvSpPr>
      <dsp:spPr>
        <a:xfrm rot="5400000">
          <a:off x="-561883" y="1061292"/>
          <a:ext cx="1346845" cy="162524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3C1A294-0420-460F-8225-987F1BCDDE91}">
      <dsp:nvSpPr>
        <dsp:cNvPr id="0" name=""/>
        <dsp:cNvSpPr/>
      </dsp:nvSpPr>
      <dsp:spPr>
        <a:xfrm>
          <a:off x="249" y="199763"/>
          <a:ext cx="1298551" cy="108349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kern="1200" dirty="0" smtClean="0"/>
            <a:t>1 лицо</a:t>
          </a:r>
          <a:endParaRPr lang="ru-RU" sz="2500" kern="1200" dirty="0"/>
        </a:p>
      </dsp:txBody>
      <dsp:txXfrm>
        <a:off x="31983" y="231497"/>
        <a:ext cx="1235083" cy="1020027"/>
      </dsp:txXfrm>
    </dsp:sp>
    <dsp:sp modelId="{CAE68FFF-1222-4D2C-8CFC-EECD278914F6}">
      <dsp:nvSpPr>
        <dsp:cNvPr id="0" name=""/>
        <dsp:cNvSpPr/>
      </dsp:nvSpPr>
      <dsp:spPr>
        <a:xfrm rot="5400000">
          <a:off x="-644058" y="2497836"/>
          <a:ext cx="1511195" cy="162524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C083D98-4A52-4D74-BBE6-DF4FDBD15B34}">
      <dsp:nvSpPr>
        <dsp:cNvPr id="0" name=""/>
        <dsp:cNvSpPr/>
      </dsp:nvSpPr>
      <dsp:spPr>
        <a:xfrm>
          <a:off x="249" y="1554132"/>
          <a:ext cx="1298551" cy="108349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kern="1200" dirty="0" smtClean="0"/>
            <a:t>2 лицо</a:t>
          </a:r>
          <a:endParaRPr lang="ru-RU" sz="2500" kern="1200" dirty="0"/>
        </a:p>
      </dsp:txBody>
      <dsp:txXfrm>
        <a:off x="31983" y="1585866"/>
        <a:ext cx="1235083" cy="1020027"/>
      </dsp:txXfrm>
    </dsp:sp>
    <dsp:sp modelId="{62FBD375-A554-42E2-AE2E-D0DC8F89F385}">
      <dsp:nvSpPr>
        <dsp:cNvPr id="0" name=""/>
        <dsp:cNvSpPr/>
      </dsp:nvSpPr>
      <dsp:spPr>
        <a:xfrm rot="6304">
          <a:off x="111537" y="3265860"/>
          <a:ext cx="2840611" cy="162524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4F48B72-98EF-40CF-89FE-D04178A09376}">
      <dsp:nvSpPr>
        <dsp:cNvPr id="0" name=""/>
        <dsp:cNvSpPr/>
      </dsp:nvSpPr>
      <dsp:spPr>
        <a:xfrm>
          <a:off x="249" y="2908502"/>
          <a:ext cx="1298551" cy="141449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kern="1200" dirty="0" smtClean="0"/>
            <a:t>3 лицо</a:t>
          </a:r>
          <a:endParaRPr lang="ru-RU" sz="2500" kern="1200" dirty="0"/>
        </a:p>
      </dsp:txBody>
      <dsp:txXfrm>
        <a:off x="38282" y="2946535"/>
        <a:ext cx="1222485" cy="1338426"/>
      </dsp:txXfrm>
    </dsp:sp>
    <dsp:sp modelId="{B54944E0-C951-42DE-A4F2-766B4789CB2D}">
      <dsp:nvSpPr>
        <dsp:cNvPr id="0" name=""/>
        <dsp:cNvSpPr/>
      </dsp:nvSpPr>
      <dsp:spPr>
        <a:xfrm rot="16200000">
          <a:off x="2208248" y="2513051"/>
          <a:ext cx="1501145" cy="162524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1AE8E02-B1B2-48DB-9A2E-37886D5685CA}">
      <dsp:nvSpPr>
        <dsp:cNvPr id="0" name=""/>
        <dsp:cNvSpPr/>
      </dsp:nvSpPr>
      <dsp:spPr>
        <a:xfrm>
          <a:off x="1894723" y="2928741"/>
          <a:ext cx="3204166" cy="139425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b="1" kern="1200" dirty="0" smtClean="0">
              <a:solidFill>
                <a:srgbClr val="C00000"/>
              </a:solidFill>
            </a:rPr>
            <a:t>He/she/it mustn’t play with matches</a:t>
          </a:r>
          <a:endParaRPr lang="ru-RU" sz="2500" b="1" kern="1200" dirty="0">
            <a:solidFill>
              <a:srgbClr val="C00000"/>
            </a:solidFill>
          </a:endParaRPr>
        </a:p>
      </dsp:txBody>
      <dsp:txXfrm>
        <a:off x="1935559" y="2969577"/>
        <a:ext cx="3122494" cy="1312580"/>
      </dsp:txXfrm>
    </dsp:sp>
    <dsp:sp modelId="{C6C91EE8-A634-42A0-A886-10E4B6E48E7C}">
      <dsp:nvSpPr>
        <dsp:cNvPr id="0" name=""/>
        <dsp:cNvSpPr/>
      </dsp:nvSpPr>
      <dsp:spPr>
        <a:xfrm rot="16200000">
          <a:off x="2285397" y="1081532"/>
          <a:ext cx="1346845" cy="162524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E376F66-7712-4A59-ADA9-F6F9081AE0B6}">
      <dsp:nvSpPr>
        <dsp:cNvPr id="0" name=""/>
        <dsp:cNvSpPr/>
      </dsp:nvSpPr>
      <dsp:spPr>
        <a:xfrm>
          <a:off x="2097066" y="1574372"/>
          <a:ext cx="2799481" cy="108349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b="1" kern="1200" dirty="0" smtClean="0">
              <a:solidFill>
                <a:srgbClr val="C00000"/>
              </a:solidFill>
            </a:rPr>
            <a:t>You mustn’t play with matches</a:t>
          </a:r>
          <a:endParaRPr lang="ru-RU" sz="2500" b="1" kern="1200" dirty="0">
            <a:solidFill>
              <a:srgbClr val="C00000"/>
            </a:solidFill>
          </a:endParaRPr>
        </a:p>
      </dsp:txBody>
      <dsp:txXfrm>
        <a:off x="2128800" y="1606106"/>
        <a:ext cx="2736013" cy="1020027"/>
      </dsp:txXfrm>
    </dsp:sp>
    <dsp:sp modelId="{3C5D56FF-B84E-4D66-9A45-7A8FBB00E9F7}">
      <dsp:nvSpPr>
        <dsp:cNvPr id="0" name=""/>
        <dsp:cNvSpPr/>
      </dsp:nvSpPr>
      <dsp:spPr>
        <a:xfrm>
          <a:off x="2964352" y="404347"/>
          <a:ext cx="3659860" cy="162524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AEED5B9-2408-44B8-8FE3-8BA97D55526F}">
      <dsp:nvSpPr>
        <dsp:cNvPr id="0" name=""/>
        <dsp:cNvSpPr/>
      </dsp:nvSpPr>
      <dsp:spPr>
        <a:xfrm>
          <a:off x="2169073" y="220003"/>
          <a:ext cx="2655466" cy="108349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b="1" kern="1200" dirty="0" smtClean="0">
              <a:solidFill>
                <a:srgbClr val="C00000"/>
              </a:solidFill>
            </a:rPr>
            <a:t>I </a:t>
          </a:r>
          <a:r>
            <a:rPr lang="en-US" sz="2500" b="1" kern="1200" dirty="0" smtClean="0">
              <a:solidFill>
                <a:schemeClr val="tx1"/>
              </a:solidFill>
            </a:rPr>
            <a:t>must not</a:t>
          </a:r>
          <a:r>
            <a:rPr lang="en-US" sz="2500" b="1" kern="1200" dirty="0" smtClean="0">
              <a:solidFill>
                <a:srgbClr val="C00000"/>
              </a:solidFill>
            </a:rPr>
            <a:t> play with matches</a:t>
          </a:r>
          <a:endParaRPr lang="ru-RU" sz="2500" b="1" kern="1200" dirty="0">
            <a:solidFill>
              <a:srgbClr val="C00000"/>
            </a:solidFill>
          </a:endParaRPr>
        </a:p>
      </dsp:txBody>
      <dsp:txXfrm>
        <a:off x="2200807" y="251737"/>
        <a:ext cx="2591998" cy="1020027"/>
      </dsp:txXfrm>
    </dsp:sp>
    <dsp:sp modelId="{D9A783C9-21CD-4690-BEB6-19B64F8FE085}">
      <dsp:nvSpPr>
        <dsp:cNvPr id="0" name=""/>
        <dsp:cNvSpPr/>
      </dsp:nvSpPr>
      <dsp:spPr>
        <a:xfrm rot="5400000">
          <a:off x="5956352" y="1081532"/>
          <a:ext cx="1346845" cy="162524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7D2EBBC-EBA0-4AB8-AD70-7996B19FB1AB}">
      <dsp:nvSpPr>
        <dsp:cNvPr id="0" name=""/>
        <dsp:cNvSpPr/>
      </dsp:nvSpPr>
      <dsp:spPr>
        <a:xfrm>
          <a:off x="5832651" y="220003"/>
          <a:ext cx="2670220" cy="108349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b="1" kern="1200" dirty="0" smtClean="0">
              <a:solidFill>
                <a:srgbClr val="C00000"/>
              </a:solidFill>
            </a:rPr>
            <a:t>We </a:t>
          </a:r>
          <a:r>
            <a:rPr lang="en-US" sz="2500" b="1" kern="1200" dirty="0" smtClean="0">
              <a:solidFill>
                <a:schemeClr val="tx1"/>
              </a:solidFill>
            </a:rPr>
            <a:t>mustn’t</a:t>
          </a:r>
          <a:r>
            <a:rPr lang="en-US" sz="2500" b="1" kern="1200" dirty="0" smtClean="0">
              <a:solidFill>
                <a:srgbClr val="C00000"/>
              </a:solidFill>
            </a:rPr>
            <a:t> play with matches</a:t>
          </a:r>
          <a:endParaRPr lang="ru-RU" sz="2500" b="1" kern="1200" dirty="0">
            <a:solidFill>
              <a:srgbClr val="C00000"/>
            </a:solidFill>
          </a:endParaRPr>
        </a:p>
      </dsp:txBody>
      <dsp:txXfrm>
        <a:off x="5864385" y="251737"/>
        <a:ext cx="2606752" cy="1020027"/>
      </dsp:txXfrm>
    </dsp:sp>
    <dsp:sp modelId="{A331FA2D-E2BA-49E4-8A8E-ED65443F7BD4}">
      <dsp:nvSpPr>
        <dsp:cNvPr id="0" name=""/>
        <dsp:cNvSpPr/>
      </dsp:nvSpPr>
      <dsp:spPr>
        <a:xfrm rot="5400000">
          <a:off x="5881634" y="2510619"/>
          <a:ext cx="1496282" cy="162524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3DD406A-1603-4C20-A360-A6D184415CDE}">
      <dsp:nvSpPr>
        <dsp:cNvPr id="0" name=""/>
        <dsp:cNvSpPr/>
      </dsp:nvSpPr>
      <dsp:spPr>
        <a:xfrm>
          <a:off x="5832651" y="1574372"/>
          <a:ext cx="2670220" cy="108349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b="1" kern="1200" dirty="0" smtClean="0">
              <a:solidFill>
                <a:srgbClr val="C00000"/>
              </a:solidFill>
            </a:rPr>
            <a:t>You mustn’t play with matches</a:t>
          </a:r>
          <a:endParaRPr lang="ru-RU" sz="2500" b="1" kern="1200" dirty="0">
            <a:solidFill>
              <a:srgbClr val="C00000"/>
            </a:solidFill>
          </a:endParaRPr>
        </a:p>
      </dsp:txBody>
      <dsp:txXfrm>
        <a:off x="5864385" y="1606106"/>
        <a:ext cx="2606752" cy="1020027"/>
      </dsp:txXfrm>
    </dsp:sp>
    <dsp:sp modelId="{56DA253D-CD37-4039-B078-2595CBE18A76}">
      <dsp:nvSpPr>
        <dsp:cNvPr id="0" name=""/>
        <dsp:cNvSpPr/>
      </dsp:nvSpPr>
      <dsp:spPr>
        <a:xfrm>
          <a:off x="5694812" y="2928741"/>
          <a:ext cx="2945897" cy="138445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b="1" kern="1200" dirty="0" smtClean="0">
              <a:solidFill>
                <a:srgbClr val="C00000"/>
              </a:solidFill>
            </a:rPr>
            <a:t>They mustn’t play with matches</a:t>
          </a:r>
          <a:endParaRPr lang="ru-RU" sz="2500" b="1" kern="1200" dirty="0">
            <a:solidFill>
              <a:srgbClr val="C00000"/>
            </a:solidFill>
          </a:endParaRPr>
        </a:p>
      </dsp:txBody>
      <dsp:txXfrm>
        <a:off x="5735361" y="2969290"/>
        <a:ext cx="2864799" cy="130335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068829C-0CFA-4EC9-9BB6-3D6ACEA4FD7D}">
      <dsp:nvSpPr>
        <dsp:cNvPr id="0" name=""/>
        <dsp:cNvSpPr/>
      </dsp:nvSpPr>
      <dsp:spPr>
        <a:xfrm rot="5400000">
          <a:off x="-579133" y="932849"/>
          <a:ext cx="1450691" cy="175055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3BEEC57-A526-4AFA-A112-C4B93DA0D1DA}">
      <dsp:nvSpPr>
        <dsp:cNvPr id="0" name=""/>
        <dsp:cNvSpPr/>
      </dsp:nvSpPr>
      <dsp:spPr>
        <a:xfrm>
          <a:off x="3672" y="4893"/>
          <a:ext cx="1444012" cy="116703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b="0" kern="1200" dirty="0" smtClean="0"/>
            <a:t>1 лицо</a:t>
          </a:r>
          <a:endParaRPr lang="ru-RU" sz="2500" b="0" kern="1200" dirty="0"/>
        </a:p>
      </dsp:txBody>
      <dsp:txXfrm>
        <a:off x="37853" y="39074"/>
        <a:ext cx="1375650" cy="1098673"/>
      </dsp:txXfrm>
    </dsp:sp>
    <dsp:sp modelId="{BFAD29E3-1B04-4D08-BE36-C7A15D23C67F}">
      <dsp:nvSpPr>
        <dsp:cNvPr id="0" name=""/>
        <dsp:cNvSpPr/>
      </dsp:nvSpPr>
      <dsp:spPr>
        <a:xfrm rot="5400000">
          <a:off x="-635257" y="2447768"/>
          <a:ext cx="1562939" cy="175055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F57C341-40AC-4C33-A6BD-5A29F85314B2}">
      <dsp:nvSpPr>
        <dsp:cNvPr id="0" name=""/>
        <dsp:cNvSpPr/>
      </dsp:nvSpPr>
      <dsp:spPr>
        <a:xfrm>
          <a:off x="11199" y="1463688"/>
          <a:ext cx="1428957" cy="116703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kern="1200" dirty="0" smtClean="0"/>
            <a:t>2 лицо</a:t>
          </a:r>
          <a:endParaRPr lang="ru-RU" sz="2500" kern="1200" dirty="0"/>
        </a:p>
      </dsp:txBody>
      <dsp:txXfrm>
        <a:off x="45380" y="1497869"/>
        <a:ext cx="1360595" cy="1098673"/>
      </dsp:txXfrm>
    </dsp:sp>
    <dsp:sp modelId="{EE108D69-6752-420B-A1C0-59FAE2B5009B}">
      <dsp:nvSpPr>
        <dsp:cNvPr id="0" name=""/>
        <dsp:cNvSpPr/>
      </dsp:nvSpPr>
      <dsp:spPr>
        <a:xfrm rot="13159">
          <a:off x="146201" y="3244568"/>
          <a:ext cx="2956133" cy="175055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EC0883D-71C9-46F9-9593-34063091F357}">
      <dsp:nvSpPr>
        <dsp:cNvPr id="0" name=""/>
        <dsp:cNvSpPr/>
      </dsp:nvSpPr>
      <dsp:spPr>
        <a:xfrm>
          <a:off x="45374" y="2922483"/>
          <a:ext cx="1360608" cy="139310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kern="1200" dirty="0" smtClean="0"/>
            <a:t>3 лицо</a:t>
          </a:r>
          <a:endParaRPr lang="ru-RU" sz="2500" kern="1200" dirty="0"/>
        </a:p>
      </dsp:txBody>
      <dsp:txXfrm>
        <a:off x="85225" y="2962334"/>
        <a:ext cx="1280906" cy="1313400"/>
      </dsp:txXfrm>
    </dsp:sp>
    <dsp:sp modelId="{1F6D4E40-5273-4A35-9CFD-C70F86E3BFD9}">
      <dsp:nvSpPr>
        <dsp:cNvPr id="0" name=""/>
        <dsp:cNvSpPr/>
      </dsp:nvSpPr>
      <dsp:spPr>
        <a:xfrm rot="16200000">
          <a:off x="2335535" y="2472051"/>
          <a:ext cx="1546900" cy="175055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0486765-EDAA-46BF-AA85-6F3E60DD052D}">
      <dsp:nvSpPr>
        <dsp:cNvPr id="0" name=""/>
        <dsp:cNvSpPr/>
      </dsp:nvSpPr>
      <dsp:spPr>
        <a:xfrm>
          <a:off x="2089554" y="2954787"/>
          <a:ext cx="3197795" cy="136079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b="1" kern="1200" dirty="0" smtClean="0">
              <a:solidFill>
                <a:srgbClr val="C00000"/>
              </a:solidFill>
            </a:rPr>
            <a:t>Must he/she/it do homework?</a:t>
          </a:r>
          <a:endParaRPr lang="ru-RU" sz="2500" b="1" kern="1200" dirty="0">
            <a:solidFill>
              <a:srgbClr val="C00000"/>
            </a:solidFill>
          </a:endParaRPr>
        </a:p>
      </dsp:txBody>
      <dsp:txXfrm>
        <a:off x="2129410" y="2994643"/>
        <a:ext cx="3118083" cy="1281086"/>
      </dsp:txXfrm>
    </dsp:sp>
    <dsp:sp modelId="{87405FA9-CF6A-497F-95E8-2C8D5234A5D3}">
      <dsp:nvSpPr>
        <dsp:cNvPr id="0" name=""/>
        <dsp:cNvSpPr/>
      </dsp:nvSpPr>
      <dsp:spPr>
        <a:xfrm rot="16200000">
          <a:off x="2383640" y="965152"/>
          <a:ext cx="1450691" cy="175055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35B1CF3-B2B3-4337-8104-0AE02C9131C9}">
      <dsp:nvSpPr>
        <dsp:cNvPr id="0" name=""/>
        <dsp:cNvSpPr/>
      </dsp:nvSpPr>
      <dsp:spPr>
        <a:xfrm>
          <a:off x="2433577" y="1495992"/>
          <a:ext cx="2509749" cy="116703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b="1" kern="1200" dirty="0" smtClean="0">
              <a:solidFill>
                <a:srgbClr val="C00000"/>
              </a:solidFill>
            </a:rPr>
            <a:t>Must you do homework?</a:t>
          </a:r>
          <a:endParaRPr lang="ru-RU" sz="2500" b="1" kern="1200" dirty="0">
            <a:solidFill>
              <a:srgbClr val="C00000"/>
            </a:solidFill>
          </a:endParaRPr>
        </a:p>
      </dsp:txBody>
      <dsp:txXfrm>
        <a:off x="2467758" y="1530173"/>
        <a:ext cx="2441387" cy="1098673"/>
      </dsp:txXfrm>
    </dsp:sp>
    <dsp:sp modelId="{850F35F8-D7D4-4B71-AD91-288868462810}">
      <dsp:nvSpPr>
        <dsp:cNvPr id="0" name=""/>
        <dsp:cNvSpPr/>
      </dsp:nvSpPr>
      <dsp:spPr>
        <a:xfrm>
          <a:off x="3113575" y="235755"/>
          <a:ext cx="3585479" cy="175055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310B7DB-DF6C-457D-A1D4-36E5EC6CB169}">
      <dsp:nvSpPr>
        <dsp:cNvPr id="0" name=""/>
        <dsp:cNvSpPr/>
      </dsp:nvSpPr>
      <dsp:spPr>
        <a:xfrm>
          <a:off x="2586867" y="37197"/>
          <a:ext cx="2203169" cy="116703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b="1" kern="1200" dirty="0" smtClean="0">
              <a:solidFill>
                <a:srgbClr val="C00000"/>
              </a:solidFill>
            </a:rPr>
            <a:t>Must I do homework?</a:t>
          </a:r>
          <a:endParaRPr lang="ru-RU" sz="2500" b="1" kern="1200" dirty="0">
            <a:solidFill>
              <a:srgbClr val="C00000"/>
            </a:solidFill>
          </a:endParaRPr>
        </a:p>
      </dsp:txBody>
      <dsp:txXfrm>
        <a:off x="2621048" y="71378"/>
        <a:ext cx="2134807" cy="1098673"/>
      </dsp:txXfrm>
    </dsp:sp>
    <dsp:sp modelId="{2088A102-150A-4DFA-8C98-1F68752C0DBC}">
      <dsp:nvSpPr>
        <dsp:cNvPr id="0" name=""/>
        <dsp:cNvSpPr/>
      </dsp:nvSpPr>
      <dsp:spPr>
        <a:xfrm rot="5400000">
          <a:off x="5978441" y="965152"/>
          <a:ext cx="1450691" cy="175055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5FBFE10-C7BF-4079-8DC8-C6BC9C252392}">
      <dsp:nvSpPr>
        <dsp:cNvPr id="0" name=""/>
        <dsp:cNvSpPr/>
      </dsp:nvSpPr>
      <dsp:spPr>
        <a:xfrm>
          <a:off x="6147260" y="37197"/>
          <a:ext cx="2271985" cy="116703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b="1" kern="1200" dirty="0" smtClean="0">
              <a:solidFill>
                <a:srgbClr val="C00000"/>
              </a:solidFill>
            </a:rPr>
            <a:t>Must we do homework?</a:t>
          </a:r>
          <a:endParaRPr lang="ru-RU" sz="2500" b="1" kern="1200" dirty="0">
            <a:solidFill>
              <a:srgbClr val="C00000"/>
            </a:solidFill>
          </a:endParaRPr>
        </a:p>
      </dsp:txBody>
      <dsp:txXfrm>
        <a:off x="6181441" y="71378"/>
        <a:ext cx="2203623" cy="1098673"/>
      </dsp:txXfrm>
    </dsp:sp>
    <dsp:sp modelId="{9130EED0-7FEC-4342-9596-1D54AE08069D}">
      <dsp:nvSpPr>
        <dsp:cNvPr id="0" name=""/>
        <dsp:cNvSpPr/>
      </dsp:nvSpPr>
      <dsp:spPr>
        <a:xfrm rot="5400000">
          <a:off x="5944577" y="2457811"/>
          <a:ext cx="1518419" cy="175055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44E064A-DCCA-4605-91B4-D1305BCCB5CB}">
      <dsp:nvSpPr>
        <dsp:cNvPr id="0" name=""/>
        <dsp:cNvSpPr/>
      </dsp:nvSpPr>
      <dsp:spPr>
        <a:xfrm>
          <a:off x="6158415" y="1495992"/>
          <a:ext cx="2249675" cy="116703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b="1" kern="1200" dirty="0" smtClean="0">
              <a:solidFill>
                <a:srgbClr val="C00000"/>
              </a:solidFill>
            </a:rPr>
            <a:t>Must you do homework?</a:t>
          </a:r>
          <a:endParaRPr lang="ru-RU" sz="2500" b="1" kern="1200" dirty="0">
            <a:solidFill>
              <a:srgbClr val="C00000"/>
            </a:solidFill>
          </a:endParaRPr>
        </a:p>
      </dsp:txBody>
      <dsp:txXfrm>
        <a:off x="6192596" y="1530173"/>
        <a:ext cx="2181313" cy="1098673"/>
      </dsp:txXfrm>
    </dsp:sp>
    <dsp:sp modelId="{46CD60D5-9BAC-41E1-9540-F0503E313922}">
      <dsp:nvSpPr>
        <dsp:cNvPr id="0" name=""/>
        <dsp:cNvSpPr/>
      </dsp:nvSpPr>
      <dsp:spPr>
        <a:xfrm>
          <a:off x="5929219" y="2954787"/>
          <a:ext cx="2708067" cy="130343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b="1" kern="1200" dirty="0" smtClean="0">
              <a:solidFill>
                <a:srgbClr val="C00000"/>
              </a:solidFill>
            </a:rPr>
            <a:t>Must they do homework?</a:t>
          </a:r>
          <a:endParaRPr lang="ru-RU" sz="2500" b="1" kern="1200" dirty="0">
            <a:solidFill>
              <a:srgbClr val="C00000"/>
            </a:solidFill>
          </a:endParaRPr>
        </a:p>
      </dsp:txBody>
      <dsp:txXfrm>
        <a:off x="5967395" y="2992963"/>
        <a:ext cx="2631715" cy="1227087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065AF66-B128-4922-9141-F2592DDD20C5}">
      <dsp:nvSpPr>
        <dsp:cNvPr id="0" name=""/>
        <dsp:cNvSpPr/>
      </dsp:nvSpPr>
      <dsp:spPr>
        <a:xfrm rot="5400000">
          <a:off x="-271111" y="1034009"/>
          <a:ext cx="1192650" cy="143917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89C250B-CFE0-4ECB-8BFB-7DFB107AEF8B}">
      <dsp:nvSpPr>
        <dsp:cNvPr id="0" name=""/>
        <dsp:cNvSpPr/>
      </dsp:nvSpPr>
      <dsp:spPr>
        <a:xfrm>
          <a:off x="2065" y="271113"/>
          <a:ext cx="1599083" cy="95945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kern="1200" dirty="0" smtClean="0"/>
            <a:t>1 лицо</a:t>
          </a:r>
          <a:endParaRPr lang="ru-RU" sz="2500" kern="1200" dirty="0"/>
        </a:p>
      </dsp:txBody>
      <dsp:txXfrm>
        <a:off x="30166" y="299214"/>
        <a:ext cx="1542881" cy="903248"/>
      </dsp:txXfrm>
    </dsp:sp>
    <dsp:sp modelId="{001D6302-F5E1-4B46-8236-0001FB66EA9D}">
      <dsp:nvSpPr>
        <dsp:cNvPr id="0" name=""/>
        <dsp:cNvSpPr/>
      </dsp:nvSpPr>
      <dsp:spPr>
        <a:xfrm rot="5400000">
          <a:off x="-321795" y="2284006"/>
          <a:ext cx="1294017" cy="143917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CD6DD76-0D5E-44DA-8B20-5D8DB6E283B7}">
      <dsp:nvSpPr>
        <dsp:cNvPr id="0" name=""/>
        <dsp:cNvSpPr/>
      </dsp:nvSpPr>
      <dsp:spPr>
        <a:xfrm>
          <a:off x="2065" y="1470426"/>
          <a:ext cx="1599083" cy="95945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kern="1200" dirty="0" smtClean="0"/>
            <a:t>2 лицо</a:t>
          </a:r>
          <a:endParaRPr lang="ru-RU" sz="2500" kern="1200" dirty="0"/>
        </a:p>
      </dsp:txBody>
      <dsp:txXfrm>
        <a:off x="30166" y="1498527"/>
        <a:ext cx="1542881" cy="903248"/>
      </dsp:txXfrm>
    </dsp:sp>
    <dsp:sp modelId="{C593BCFE-3A81-4F36-9FEA-A9C09DDD6971}">
      <dsp:nvSpPr>
        <dsp:cNvPr id="0" name=""/>
        <dsp:cNvSpPr/>
      </dsp:nvSpPr>
      <dsp:spPr>
        <a:xfrm rot="1640">
          <a:off x="328544" y="2935755"/>
          <a:ext cx="2936028" cy="143917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FCA5BD1-38DA-40ED-8B63-1C1673B50F63}">
      <dsp:nvSpPr>
        <dsp:cNvPr id="0" name=""/>
        <dsp:cNvSpPr/>
      </dsp:nvSpPr>
      <dsp:spPr>
        <a:xfrm>
          <a:off x="2065" y="2669739"/>
          <a:ext cx="1599083" cy="116360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kern="1200" dirty="0" smtClean="0"/>
            <a:t>3 лицо</a:t>
          </a:r>
          <a:endParaRPr lang="ru-RU" sz="2500" kern="1200" dirty="0"/>
        </a:p>
      </dsp:txBody>
      <dsp:txXfrm>
        <a:off x="36146" y="2703820"/>
        <a:ext cx="1530921" cy="1095440"/>
      </dsp:txXfrm>
    </dsp:sp>
    <dsp:sp modelId="{1274EB67-AF88-4CB2-A156-90D7227A9609}">
      <dsp:nvSpPr>
        <dsp:cNvPr id="0" name=""/>
        <dsp:cNvSpPr/>
      </dsp:nvSpPr>
      <dsp:spPr>
        <a:xfrm rot="16200000">
          <a:off x="2625004" y="2286112"/>
          <a:ext cx="1292626" cy="143917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6F3B2EB-8550-4DDF-B52C-2C00EF8938C2}">
      <dsp:nvSpPr>
        <dsp:cNvPr id="0" name=""/>
        <dsp:cNvSpPr/>
      </dsp:nvSpPr>
      <dsp:spPr>
        <a:xfrm>
          <a:off x="2128847" y="2672541"/>
          <a:ext cx="3237729" cy="116080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b="1" kern="1200" dirty="0" smtClean="0">
              <a:solidFill>
                <a:srgbClr val="C00000"/>
              </a:solidFill>
            </a:rPr>
            <a:t>Yes, he/she/it must/</a:t>
          </a:r>
        </a:p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b="1" kern="1200" dirty="0" smtClean="0">
              <a:solidFill>
                <a:srgbClr val="C00000"/>
              </a:solidFill>
            </a:rPr>
            <a:t>No, he/she/it mustn’t.</a:t>
          </a:r>
          <a:endParaRPr lang="ru-RU" sz="2500" b="1" kern="1200" dirty="0">
            <a:solidFill>
              <a:srgbClr val="C00000"/>
            </a:solidFill>
          </a:endParaRPr>
        </a:p>
      </dsp:txBody>
      <dsp:txXfrm>
        <a:off x="2162846" y="2706540"/>
        <a:ext cx="3169731" cy="1092802"/>
      </dsp:txXfrm>
    </dsp:sp>
    <dsp:sp modelId="{CDC41B44-F260-47B2-B3C1-E7C1E151226E}">
      <dsp:nvSpPr>
        <dsp:cNvPr id="0" name=""/>
        <dsp:cNvSpPr/>
      </dsp:nvSpPr>
      <dsp:spPr>
        <a:xfrm rot="16200000">
          <a:off x="2674992" y="1036811"/>
          <a:ext cx="1192650" cy="143917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66B6B5E-CA65-4477-917A-19627C5163D7}">
      <dsp:nvSpPr>
        <dsp:cNvPr id="0" name=""/>
        <dsp:cNvSpPr/>
      </dsp:nvSpPr>
      <dsp:spPr>
        <a:xfrm>
          <a:off x="2304259" y="1473228"/>
          <a:ext cx="2886906" cy="95945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b="1" kern="1200" dirty="0" smtClean="0">
              <a:solidFill>
                <a:srgbClr val="C00000"/>
              </a:solidFill>
            </a:rPr>
            <a:t>Yes, you must/</a:t>
          </a:r>
        </a:p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b="1" kern="1200" dirty="0" smtClean="0">
              <a:solidFill>
                <a:srgbClr val="C00000"/>
              </a:solidFill>
            </a:rPr>
            <a:t>No, you mustn’t.</a:t>
          </a:r>
          <a:endParaRPr lang="ru-RU" sz="2500" b="1" kern="1200" dirty="0">
            <a:solidFill>
              <a:srgbClr val="C00000"/>
            </a:solidFill>
          </a:endParaRPr>
        </a:p>
      </dsp:txBody>
      <dsp:txXfrm>
        <a:off x="2332360" y="1501329"/>
        <a:ext cx="2830704" cy="903248"/>
      </dsp:txXfrm>
    </dsp:sp>
    <dsp:sp modelId="{D767BEC4-B0BF-41AF-A04A-5270D731AD4E}">
      <dsp:nvSpPr>
        <dsp:cNvPr id="0" name=""/>
        <dsp:cNvSpPr/>
      </dsp:nvSpPr>
      <dsp:spPr>
        <a:xfrm>
          <a:off x="3276431" y="437155"/>
          <a:ext cx="3508084" cy="143917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4A5DC78-6589-480F-8DA0-B42989D9C446}">
      <dsp:nvSpPr>
        <dsp:cNvPr id="0" name=""/>
        <dsp:cNvSpPr/>
      </dsp:nvSpPr>
      <dsp:spPr>
        <a:xfrm>
          <a:off x="2520279" y="273915"/>
          <a:ext cx="2454865" cy="95945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b="1" kern="1200" dirty="0" smtClean="0">
              <a:solidFill>
                <a:srgbClr val="C00000"/>
              </a:solidFill>
            </a:rPr>
            <a:t>Yes, I must/</a:t>
          </a:r>
        </a:p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b="1" kern="1200" dirty="0" smtClean="0">
              <a:solidFill>
                <a:srgbClr val="C00000"/>
              </a:solidFill>
            </a:rPr>
            <a:t>No, I mustn’t.</a:t>
          </a:r>
          <a:endParaRPr lang="ru-RU" sz="2500" b="1" kern="1200" dirty="0">
            <a:solidFill>
              <a:srgbClr val="C00000"/>
            </a:solidFill>
          </a:endParaRPr>
        </a:p>
      </dsp:txBody>
      <dsp:txXfrm>
        <a:off x="2548380" y="302016"/>
        <a:ext cx="2398663" cy="903248"/>
      </dsp:txXfrm>
    </dsp:sp>
    <dsp:sp modelId="{5F3A46C7-F28A-4A58-9C36-35301DC46143}">
      <dsp:nvSpPr>
        <dsp:cNvPr id="0" name=""/>
        <dsp:cNvSpPr/>
      </dsp:nvSpPr>
      <dsp:spPr>
        <a:xfrm rot="5400000">
          <a:off x="6193864" y="1036811"/>
          <a:ext cx="1192650" cy="143917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ACDF3CB-6A90-4162-AB67-FEE764180FFB}">
      <dsp:nvSpPr>
        <dsp:cNvPr id="0" name=""/>
        <dsp:cNvSpPr/>
      </dsp:nvSpPr>
      <dsp:spPr>
        <a:xfrm>
          <a:off x="5904660" y="273915"/>
          <a:ext cx="2723847" cy="95945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b="1" kern="1200" dirty="0" smtClean="0">
              <a:solidFill>
                <a:srgbClr val="C00000"/>
              </a:solidFill>
            </a:rPr>
            <a:t>Yes, we must/</a:t>
          </a:r>
        </a:p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b="1" kern="1200" dirty="0" smtClean="0">
              <a:solidFill>
                <a:srgbClr val="C00000"/>
              </a:solidFill>
            </a:rPr>
            <a:t>No, we mustn’t. </a:t>
          </a:r>
          <a:endParaRPr lang="ru-RU" sz="2500" b="1" kern="1200" dirty="0">
            <a:solidFill>
              <a:srgbClr val="C00000"/>
            </a:solidFill>
          </a:endParaRPr>
        </a:p>
      </dsp:txBody>
      <dsp:txXfrm>
        <a:off x="5932761" y="302016"/>
        <a:ext cx="2667645" cy="903248"/>
      </dsp:txXfrm>
    </dsp:sp>
    <dsp:sp modelId="{95FA0172-3DA3-4F85-9F35-973CB4BCAA57}">
      <dsp:nvSpPr>
        <dsp:cNvPr id="0" name=""/>
        <dsp:cNvSpPr/>
      </dsp:nvSpPr>
      <dsp:spPr>
        <a:xfrm rot="5400000">
          <a:off x="6155867" y="2274121"/>
          <a:ext cx="1268645" cy="143917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BD98A49-DB13-4FF2-9876-1B7F0F935F13}">
      <dsp:nvSpPr>
        <dsp:cNvPr id="0" name=""/>
        <dsp:cNvSpPr/>
      </dsp:nvSpPr>
      <dsp:spPr>
        <a:xfrm>
          <a:off x="5894274" y="1473228"/>
          <a:ext cx="2744619" cy="95945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b="1" kern="1200" dirty="0" smtClean="0">
              <a:solidFill>
                <a:srgbClr val="C00000"/>
              </a:solidFill>
            </a:rPr>
            <a:t>Yes, you must/</a:t>
          </a:r>
        </a:p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b="1" kern="1200" dirty="0" smtClean="0">
              <a:solidFill>
                <a:srgbClr val="C00000"/>
              </a:solidFill>
            </a:rPr>
            <a:t>No, you mustn’t.</a:t>
          </a:r>
          <a:endParaRPr lang="ru-RU" sz="2500" b="1" kern="1200" dirty="0">
            <a:solidFill>
              <a:srgbClr val="C00000"/>
            </a:solidFill>
          </a:endParaRPr>
        </a:p>
      </dsp:txBody>
      <dsp:txXfrm>
        <a:off x="5922375" y="1501329"/>
        <a:ext cx="2688417" cy="903248"/>
      </dsp:txXfrm>
    </dsp:sp>
    <dsp:sp modelId="{F1985094-D21C-4720-B418-896E3E966A5C}">
      <dsp:nvSpPr>
        <dsp:cNvPr id="0" name=""/>
        <dsp:cNvSpPr/>
      </dsp:nvSpPr>
      <dsp:spPr>
        <a:xfrm>
          <a:off x="5921738" y="2672541"/>
          <a:ext cx="2689691" cy="111250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b="1" kern="1200" dirty="0" smtClean="0">
              <a:solidFill>
                <a:srgbClr val="C00000"/>
              </a:solidFill>
            </a:rPr>
            <a:t>Yes, they must/</a:t>
          </a:r>
        </a:p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b="1" kern="1200" dirty="0" smtClean="0">
              <a:solidFill>
                <a:srgbClr val="C00000"/>
              </a:solidFill>
            </a:rPr>
            <a:t>No, they mustn’t.</a:t>
          </a:r>
          <a:endParaRPr lang="ru-RU" sz="2500" b="1" kern="1200" dirty="0">
            <a:solidFill>
              <a:srgbClr val="C00000"/>
            </a:solidFill>
          </a:endParaRPr>
        </a:p>
      </dsp:txBody>
      <dsp:txXfrm>
        <a:off x="5954322" y="2705125"/>
        <a:ext cx="2624523" cy="104733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bProcess4">
  <dgm:title val=""/>
  <dgm:desc val=""/>
  <dgm:catLst>
    <dgm:cat type="process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  <dgm:pt modelId="7">
          <dgm:prSet phldr="1"/>
        </dgm:pt>
        <dgm:pt modelId="8">
          <dgm:prSet phldr="1"/>
        </dgm:pt>
        <dgm:pt modelId="9">
          <dgm:prSet phldr="1"/>
        </dgm:pt>
      </dgm:ptLst>
      <dgm:cxnLst>
        <dgm:cxn modelId="10" srcId="0" destId="1" srcOrd="0" destOrd="0"/>
        <dgm:cxn modelId="11" srcId="0" destId="2" srcOrd="1" destOrd="0"/>
        <dgm:cxn modelId="12" srcId="0" destId="3" srcOrd="2" destOrd="0"/>
        <dgm:cxn modelId="13" srcId="0" destId="4" srcOrd="3" destOrd="0"/>
        <dgm:cxn modelId="14" srcId="0" destId="5" srcOrd="4" destOrd="0"/>
        <dgm:cxn modelId="15" srcId="0" destId="6" srcOrd="5" destOrd="0"/>
        <dgm:cxn modelId="16" srcId="0" destId="7" srcOrd="6" destOrd="0"/>
        <dgm:cxn modelId="17" srcId="0" destId="8" srcOrd="7" destOrd="0"/>
        <dgm:cxn modelId="18" srcId="0" destId="9" srcOrd="8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/>
    </dgm:varLst>
    <dgm:choose name="Name1">
      <dgm:if name="Name2" func="var" arg="dir" op="equ" val="norm">
        <dgm:alg type="snake">
          <dgm:param type="grDir" val="tL"/>
          <dgm:param type="flowDir" val="col"/>
          <dgm:param type="contDir" val="revDir"/>
          <dgm:param type="bkpt" val="bal"/>
        </dgm:alg>
      </dgm:if>
      <dgm:else name="Name3">
        <dgm:alg type="snake">
          <dgm:param type="grDir" val="tR"/>
          <dgm:param type="flowDir" val="col"/>
          <dgm:param type="contDir" val="revDir"/>
          <dgm:param type="bkpt" val="bal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fact="0.6"/>
      <dgm:constr type="h" for="ch" forName="sibTrans" refType="h" refFor="ch" refForName="compNode" op="equ" fact="0.25"/>
      <dgm:constr type="sp" refType="w" fact="0.33"/>
      <dgm:constr type="primFontSz" for="des" forName="node" op="equ" val="65"/>
    </dgm:constrLst>
    <dgm:ruleLst/>
    <dgm:forEach name="nodes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axis="self" func="var" arg="dir" op="equ" val="norm">
            <dgm:constrLst>
              <dgm:constr type="l" for="ch" forName="dummyConnPt" refType="w" fact="0.2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if>
          <dgm:else name="Name6">
            <dgm:constrLst>
              <dgm:constr type="l" for="ch" forName="dummyConnPt" refType="w" fact="0.8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else>
        </dgm:choose>
        <dgm:ruleLst/>
        <dgm:layoutNode name="dummyConnPt" styleLbl="node1" moveWith="node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node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  <dgm:constr type="primFontSz" val="65"/>
          </dgm:constrLst>
          <dgm:ruleLst>
            <dgm:rule type="primFontSz" val="5" fact="NaN" max="NaN"/>
          </dgm:ruleLst>
        </dgm:layoutNode>
      </dgm:layoutNode>
      <dgm:forEach name="sibTransForEach" axis="followSib" cnt="1">
        <dgm:layoutNode name="sibTrans" styleLbl="bgSibTrans2D1">
          <dgm:choose name="Name7">
            <dgm:if name="Name8" axis="self" func="var" arg="dir" op="equ" val="norm">
              <dgm:alg type="conn">
                <dgm:param type="srcNode" val="dummyConnPt"/>
                <dgm:param type="dstNode" val="dummyConnPt"/>
                <dgm:param type="begPts" val="bCtr, midR, tCtr"/>
                <dgm:param type="endPts" val="tCtr, midL, bCtr"/>
                <dgm:param type="begSty" val="noArr"/>
                <dgm:param type="endSty" val="noArr"/>
              </dgm:alg>
            </dgm:if>
            <dgm:else name="Name9">
              <dgm:alg type="conn">
                <dgm:param type="srcNode" val="dummyConnPt"/>
                <dgm:param type="dstNode" val="dummyConnPt"/>
                <dgm:param type="begPts" val="bCtr, midL, tCtr"/>
                <dgm:param type="endPts" val="tCtr, midR, bCtr"/>
                <dgm:param type="begSty" val="noArr"/>
                <dgm:param type="endSty" val="noAr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/>
            <dgm:constr type="endPad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bProcess4">
  <dgm:title val=""/>
  <dgm:desc val=""/>
  <dgm:catLst>
    <dgm:cat type="process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  <dgm:pt modelId="7">
          <dgm:prSet phldr="1"/>
        </dgm:pt>
        <dgm:pt modelId="8">
          <dgm:prSet phldr="1"/>
        </dgm:pt>
        <dgm:pt modelId="9">
          <dgm:prSet phldr="1"/>
        </dgm:pt>
      </dgm:ptLst>
      <dgm:cxnLst>
        <dgm:cxn modelId="10" srcId="0" destId="1" srcOrd="0" destOrd="0"/>
        <dgm:cxn modelId="11" srcId="0" destId="2" srcOrd="1" destOrd="0"/>
        <dgm:cxn modelId="12" srcId="0" destId="3" srcOrd="2" destOrd="0"/>
        <dgm:cxn modelId="13" srcId="0" destId="4" srcOrd="3" destOrd="0"/>
        <dgm:cxn modelId="14" srcId="0" destId="5" srcOrd="4" destOrd="0"/>
        <dgm:cxn modelId="15" srcId="0" destId="6" srcOrd="5" destOrd="0"/>
        <dgm:cxn modelId="16" srcId="0" destId="7" srcOrd="6" destOrd="0"/>
        <dgm:cxn modelId="17" srcId="0" destId="8" srcOrd="7" destOrd="0"/>
        <dgm:cxn modelId="18" srcId="0" destId="9" srcOrd="8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/>
    </dgm:varLst>
    <dgm:choose name="Name1">
      <dgm:if name="Name2" func="var" arg="dir" op="equ" val="norm">
        <dgm:alg type="snake">
          <dgm:param type="grDir" val="tL"/>
          <dgm:param type="flowDir" val="col"/>
          <dgm:param type="contDir" val="revDir"/>
          <dgm:param type="bkpt" val="bal"/>
        </dgm:alg>
      </dgm:if>
      <dgm:else name="Name3">
        <dgm:alg type="snake">
          <dgm:param type="grDir" val="tR"/>
          <dgm:param type="flowDir" val="col"/>
          <dgm:param type="contDir" val="revDir"/>
          <dgm:param type="bkpt" val="bal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fact="0.6"/>
      <dgm:constr type="h" for="ch" forName="sibTrans" refType="h" refFor="ch" refForName="compNode" op="equ" fact="0.25"/>
      <dgm:constr type="sp" refType="w" fact="0.33"/>
      <dgm:constr type="primFontSz" for="des" forName="node" op="equ" val="65"/>
    </dgm:constrLst>
    <dgm:ruleLst/>
    <dgm:forEach name="nodes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axis="self" func="var" arg="dir" op="equ" val="norm">
            <dgm:constrLst>
              <dgm:constr type="l" for="ch" forName="dummyConnPt" refType="w" fact="0.2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if>
          <dgm:else name="Name6">
            <dgm:constrLst>
              <dgm:constr type="l" for="ch" forName="dummyConnPt" refType="w" fact="0.8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else>
        </dgm:choose>
        <dgm:ruleLst/>
        <dgm:layoutNode name="dummyConnPt" styleLbl="node1" moveWith="node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node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  <dgm:constr type="primFontSz" val="65"/>
          </dgm:constrLst>
          <dgm:ruleLst>
            <dgm:rule type="primFontSz" val="5" fact="NaN" max="NaN"/>
          </dgm:ruleLst>
        </dgm:layoutNode>
      </dgm:layoutNode>
      <dgm:forEach name="sibTransForEach" axis="followSib" cnt="1">
        <dgm:layoutNode name="sibTrans" styleLbl="bgSibTrans2D1">
          <dgm:choose name="Name7">
            <dgm:if name="Name8" axis="self" func="var" arg="dir" op="equ" val="norm">
              <dgm:alg type="conn">
                <dgm:param type="srcNode" val="dummyConnPt"/>
                <dgm:param type="dstNode" val="dummyConnPt"/>
                <dgm:param type="begPts" val="bCtr, midR, tCtr"/>
                <dgm:param type="endPts" val="tCtr, midL, bCtr"/>
                <dgm:param type="begSty" val="noArr"/>
                <dgm:param type="endSty" val="noArr"/>
              </dgm:alg>
            </dgm:if>
            <dgm:else name="Name9">
              <dgm:alg type="conn">
                <dgm:param type="srcNode" val="dummyConnPt"/>
                <dgm:param type="dstNode" val="dummyConnPt"/>
                <dgm:param type="begPts" val="bCtr, midL, tCtr"/>
                <dgm:param type="endPts" val="tCtr, midR, bCtr"/>
                <dgm:param type="begSty" val="noArr"/>
                <dgm:param type="endSty" val="noAr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/>
            <dgm:constr type="endPad"/>
          </dgm:constrLst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bProcess4">
  <dgm:title val=""/>
  <dgm:desc val=""/>
  <dgm:catLst>
    <dgm:cat type="process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  <dgm:pt modelId="7">
          <dgm:prSet phldr="1"/>
        </dgm:pt>
        <dgm:pt modelId="8">
          <dgm:prSet phldr="1"/>
        </dgm:pt>
        <dgm:pt modelId="9">
          <dgm:prSet phldr="1"/>
        </dgm:pt>
      </dgm:ptLst>
      <dgm:cxnLst>
        <dgm:cxn modelId="10" srcId="0" destId="1" srcOrd="0" destOrd="0"/>
        <dgm:cxn modelId="11" srcId="0" destId="2" srcOrd="1" destOrd="0"/>
        <dgm:cxn modelId="12" srcId="0" destId="3" srcOrd="2" destOrd="0"/>
        <dgm:cxn modelId="13" srcId="0" destId="4" srcOrd="3" destOrd="0"/>
        <dgm:cxn modelId="14" srcId="0" destId="5" srcOrd="4" destOrd="0"/>
        <dgm:cxn modelId="15" srcId="0" destId="6" srcOrd="5" destOrd="0"/>
        <dgm:cxn modelId="16" srcId="0" destId="7" srcOrd="6" destOrd="0"/>
        <dgm:cxn modelId="17" srcId="0" destId="8" srcOrd="7" destOrd="0"/>
        <dgm:cxn modelId="18" srcId="0" destId="9" srcOrd="8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/>
    </dgm:varLst>
    <dgm:choose name="Name1">
      <dgm:if name="Name2" func="var" arg="dir" op="equ" val="norm">
        <dgm:alg type="snake">
          <dgm:param type="grDir" val="tL"/>
          <dgm:param type="flowDir" val="col"/>
          <dgm:param type="contDir" val="revDir"/>
          <dgm:param type="bkpt" val="bal"/>
        </dgm:alg>
      </dgm:if>
      <dgm:else name="Name3">
        <dgm:alg type="snake">
          <dgm:param type="grDir" val="tR"/>
          <dgm:param type="flowDir" val="col"/>
          <dgm:param type="contDir" val="revDir"/>
          <dgm:param type="bkpt" val="bal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fact="0.6"/>
      <dgm:constr type="h" for="ch" forName="sibTrans" refType="h" refFor="ch" refForName="compNode" op="equ" fact="0.25"/>
      <dgm:constr type="sp" refType="w" fact="0.33"/>
      <dgm:constr type="primFontSz" for="des" forName="node" op="equ" val="65"/>
    </dgm:constrLst>
    <dgm:ruleLst/>
    <dgm:forEach name="nodes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axis="self" func="var" arg="dir" op="equ" val="norm">
            <dgm:constrLst>
              <dgm:constr type="l" for="ch" forName="dummyConnPt" refType="w" fact="0.2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if>
          <dgm:else name="Name6">
            <dgm:constrLst>
              <dgm:constr type="l" for="ch" forName="dummyConnPt" refType="w" fact="0.8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else>
        </dgm:choose>
        <dgm:ruleLst/>
        <dgm:layoutNode name="dummyConnPt" styleLbl="node1" moveWith="node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node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  <dgm:constr type="primFontSz" val="65"/>
          </dgm:constrLst>
          <dgm:ruleLst>
            <dgm:rule type="primFontSz" val="5" fact="NaN" max="NaN"/>
          </dgm:ruleLst>
        </dgm:layoutNode>
      </dgm:layoutNode>
      <dgm:forEach name="sibTransForEach" axis="followSib" cnt="1">
        <dgm:layoutNode name="sibTrans" styleLbl="bgSibTrans2D1">
          <dgm:choose name="Name7">
            <dgm:if name="Name8" axis="self" func="var" arg="dir" op="equ" val="norm">
              <dgm:alg type="conn">
                <dgm:param type="srcNode" val="dummyConnPt"/>
                <dgm:param type="dstNode" val="dummyConnPt"/>
                <dgm:param type="begPts" val="bCtr, midR, tCtr"/>
                <dgm:param type="endPts" val="tCtr, midL, bCtr"/>
                <dgm:param type="begSty" val="noArr"/>
                <dgm:param type="endSty" val="noArr"/>
              </dgm:alg>
            </dgm:if>
            <dgm:else name="Name9">
              <dgm:alg type="conn">
                <dgm:param type="srcNode" val="dummyConnPt"/>
                <dgm:param type="dstNode" val="dummyConnPt"/>
                <dgm:param type="begPts" val="bCtr, midL, tCtr"/>
                <dgm:param type="endPts" val="tCtr, midR, bCtr"/>
                <dgm:param type="begSty" val="noArr"/>
                <dgm:param type="endSty" val="noAr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/>
            <dgm:constr type="endPad"/>
          </dgm:constrLst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bProcess4">
  <dgm:title val=""/>
  <dgm:desc val=""/>
  <dgm:catLst>
    <dgm:cat type="process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  <dgm:pt modelId="7">
          <dgm:prSet phldr="1"/>
        </dgm:pt>
        <dgm:pt modelId="8">
          <dgm:prSet phldr="1"/>
        </dgm:pt>
        <dgm:pt modelId="9">
          <dgm:prSet phldr="1"/>
        </dgm:pt>
      </dgm:ptLst>
      <dgm:cxnLst>
        <dgm:cxn modelId="10" srcId="0" destId="1" srcOrd="0" destOrd="0"/>
        <dgm:cxn modelId="11" srcId="0" destId="2" srcOrd="1" destOrd="0"/>
        <dgm:cxn modelId="12" srcId="0" destId="3" srcOrd="2" destOrd="0"/>
        <dgm:cxn modelId="13" srcId="0" destId="4" srcOrd="3" destOrd="0"/>
        <dgm:cxn modelId="14" srcId="0" destId="5" srcOrd="4" destOrd="0"/>
        <dgm:cxn modelId="15" srcId="0" destId="6" srcOrd="5" destOrd="0"/>
        <dgm:cxn modelId="16" srcId="0" destId="7" srcOrd="6" destOrd="0"/>
        <dgm:cxn modelId="17" srcId="0" destId="8" srcOrd="7" destOrd="0"/>
        <dgm:cxn modelId="18" srcId="0" destId="9" srcOrd="8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/>
    </dgm:varLst>
    <dgm:choose name="Name1">
      <dgm:if name="Name2" func="var" arg="dir" op="equ" val="norm">
        <dgm:alg type="snake">
          <dgm:param type="grDir" val="tL"/>
          <dgm:param type="flowDir" val="col"/>
          <dgm:param type="contDir" val="revDir"/>
          <dgm:param type="bkpt" val="bal"/>
        </dgm:alg>
      </dgm:if>
      <dgm:else name="Name3">
        <dgm:alg type="snake">
          <dgm:param type="grDir" val="tR"/>
          <dgm:param type="flowDir" val="col"/>
          <dgm:param type="contDir" val="revDir"/>
          <dgm:param type="bkpt" val="bal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fact="0.6"/>
      <dgm:constr type="h" for="ch" forName="sibTrans" refType="h" refFor="ch" refForName="compNode" op="equ" fact="0.25"/>
      <dgm:constr type="sp" refType="w" fact="0.33"/>
      <dgm:constr type="primFontSz" for="des" forName="node" op="equ" val="65"/>
    </dgm:constrLst>
    <dgm:ruleLst/>
    <dgm:forEach name="nodes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axis="self" func="var" arg="dir" op="equ" val="norm">
            <dgm:constrLst>
              <dgm:constr type="l" for="ch" forName="dummyConnPt" refType="w" fact="0.2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if>
          <dgm:else name="Name6">
            <dgm:constrLst>
              <dgm:constr type="l" for="ch" forName="dummyConnPt" refType="w" fact="0.8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else>
        </dgm:choose>
        <dgm:ruleLst/>
        <dgm:layoutNode name="dummyConnPt" styleLbl="node1" moveWith="node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node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  <dgm:constr type="primFontSz" val="65"/>
          </dgm:constrLst>
          <dgm:ruleLst>
            <dgm:rule type="primFontSz" val="5" fact="NaN" max="NaN"/>
          </dgm:ruleLst>
        </dgm:layoutNode>
      </dgm:layoutNode>
      <dgm:forEach name="sibTransForEach" axis="followSib" cnt="1">
        <dgm:layoutNode name="sibTrans" styleLbl="bgSibTrans2D1">
          <dgm:choose name="Name7">
            <dgm:if name="Name8" axis="self" func="var" arg="dir" op="equ" val="norm">
              <dgm:alg type="conn">
                <dgm:param type="srcNode" val="dummyConnPt"/>
                <dgm:param type="dstNode" val="dummyConnPt"/>
                <dgm:param type="begPts" val="bCtr, midR, tCtr"/>
                <dgm:param type="endPts" val="tCtr, midL, bCtr"/>
                <dgm:param type="begSty" val="noArr"/>
                <dgm:param type="endSty" val="noArr"/>
              </dgm:alg>
            </dgm:if>
            <dgm:else name="Name9">
              <dgm:alg type="conn">
                <dgm:param type="srcNode" val="dummyConnPt"/>
                <dgm:param type="dstNode" val="dummyConnPt"/>
                <dgm:param type="begPts" val="bCtr, midL, tCtr"/>
                <dgm:param type="endPts" val="tCtr, midR, bCtr"/>
                <dgm:param type="begSty" val="noArr"/>
                <dgm:param type="endSty" val="noAr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/>
            <dgm:constr type="endPad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5E5CBE-CB5B-4ECF-B8D2-4D2408B3BEBB}" type="datetimeFigureOut">
              <a:rPr lang="ru-RU" smtClean="0"/>
              <a:t>28.01.2020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E4462B-A966-4669-8A38-1FFF0626B3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44634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E4462B-A966-4669-8A38-1FFF0626B3D4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49534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E4462B-A966-4669-8A38-1FFF0626B3D4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6914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DF89C-C23F-4CF1-ADA1-E2D49F3F205A}" type="datetimeFigureOut">
              <a:rPr lang="ru-RU" smtClean="0"/>
              <a:t>28.01.2020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EA36E-474E-4008-971F-6CF106320A7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DF89C-C23F-4CF1-ADA1-E2D49F3F205A}" type="datetimeFigureOut">
              <a:rPr lang="ru-RU" smtClean="0"/>
              <a:t>28.01.2020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EA36E-474E-4008-971F-6CF106320A76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DF89C-C23F-4CF1-ADA1-E2D49F3F205A}" type="datetimeFigureOut">
              <a:rPr lang="ru-RU" smtClean="0"/>
              <a:t>28.01.2020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EA36E-474E-4008-971F-6CF106320A7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DF89C-C23F-4CF1-ADA1-E2D49F3F205A}" type="datetimeFigureOut">
              <a:rPr lang="ru-RU" smtClean="0"/>
              <a:t>28.01.2020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EA36E-474E-4008-971F-6CF106320A76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DF89C-C23F-4CF1-ADA1-E2D49F3F205A}" type="datetimeFigureOut">
              <a:rPr lang="ru-RU" smtClean="0"/>
              <a:t>28.01.2020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EA36E-474E-4008-971F-6CF106320A7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DF89C-C23F-4CF1-ADA1-E2D49F3F205A}" type="datetimeFigureOut">
              <a:rPr lang="ru-RU" smtClean="0"/>
              <a:t>28.01.2020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EA36E-474E-4008-971F-6CF106320A7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DF89C-C23F-4CF1-ADA1-E2D49F3F205A}" type="datetimeFigureOut">
              <a:rPr lang="ru-RU" smtClean="0"/>
              <a:t>28.01.2020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EA36E-474E-4008-971F-6CF106320A7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DF89C-C23F-4CF1-ADA1-E2D49F3F205A}" type="datetimeFigureOut">
              <a:rPr lang="ru-RU" smtClean="0"/>
              <a:t>28.01.2020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EA36E-474E-4008-971F-6CF106320A76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DF89C-C23F-4CF1-ADA1-E2D49F3F205A}" type="datetimeFigureOut">
              <a:rPr lang="ru-RU" smtClean="0"/>
              <a:t>28.01.2020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EA36E-474E-4008-971F-6CF106320A76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DF89C-C23F-4CF1-ADA1-E2D49F3F205A}" type="datetimeFigureOut">
              <a:rPr lang="ru-RU" smtClean="0"/>
              <a:t>28.01.2020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EA36E-474E-4008-971F-6CF106320A7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DF89C-C23F-4CF1-ADA1-E2D49F3F205A}" type="datetimeFigureOut">
              <a:rPr lang="ru-RU" smtClean="0"/>
              <a:t>28.01.2020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EA36E-474E-4008-971F-6CF106320A76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ECFDF89C-C23F-4CF1-ADA1-E2D49F3F205A}" type="datetimeFigureOut">
              <a:rPr lang="ru-RU" smtClean="0"/>
              <a:t>28.01.2020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549EA36E-474E-4008-971F-6CF106320A76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hyperlink" Target="http://img.liveinternet.ru/images/attach/3/7291/7291015_Rusalka72.gif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hyperlink" Target="http://www.stihi.ru/pics/2013/11/06/10637.jpg" TargetMode="Externa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7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openxmlformats.org/officeDocument/2006/relationships/hyperlink" Target="http://forum.na-svyazi.ru/uploads/201405/post-148096-1400492691.jpg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11" Type="http://schemas.openxmlformats.org/officeDocument/2006/relationships/image" Target="../media/image6.jpeg"/><Relationship Id="rId5" Type="http://schemas.openxmlformats.org/officeDocument/2006/relationships/diagramQuickStyle" Target="../diagrams/quickStyle1.xml"/><Relationship Id="rId10" Type="http://schemas.openxmlformats.org/officeDocument/2006/relationships/hyperlink" Target="http://mediasubs.ru/group/uploads/ho/hobbi/image2/2E4Yi00OG.jpg" TargetMode="External"/><Relationship Id="rId4" Type="http://schemas.openxmlformats.org/officeDocument/2006/relationships/diagramLayout" Target="../diagrams/layout1.xml"/><Relationship Id="rId9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diagramLayout" Target="../diagrams/layout2.xml"/><Relationship Id="rId7" Type="http://schemas.openxmlformats.org/officeDocument/2006/relationships/image" Target="../media/image4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10" Type="http://schemas.openxmlformats.org/officeDocument/2006/relationships/image" Target="../media/image8.jpeg"/><Relationship Id="rId4" Type="http://schemas.openxmlformats.org/officeDocument/2006/relationships/diagramQuickStyle" Target="../diagrams/quickStyle2.xml"/><Relationship Id="rId9" Type="http://schemas.openxmlformats.org/officeDocument/2006/relationships/hyperlink" Target="http://img0.liveinternet.ru/images/attach/b/4/102/970/102970604_4979214__xMx0X6ktJY_1_.jpg" TargetMode="Externa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diagramLayout" Target="../diagrams/layout3.xml"/><Relationship Id="rId7" Type="http://schemas.openxmlformats.org/officeDocument/2006/relationships/image" Target="../media/image4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10" Type="http://schemas.openxmlformats.org/officeDocument/2006/relationships/image" Target="../media/image9.jpeg"/><Relationship Id="rId4" Type="http://schemas.openxmlformats.org/officeDocument/2006/relationships/diagramQuickStyle" Target="../diagrams/quickStyle3.xml"/><Relationship Id="rId9" Type="http://schemas.openxmlformats.org/officeDocument/2006/relationships/hyperlink" Target="http://kitaygorodskaya.ucoz.ru/malenkij_malchik.jpg" TargetMode="Externa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diagramLayout" Target="../diagrams/layout4.xml"/><Relationship Id="rId7" Type="http://schemas.openxmlformats.org/officeDocument/2006/relationships/image" Target="../media/image4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hyperlink" Target="http://shot.qip.ru/2045tzF.gif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://kublog.ru/uploads/images/00/21/56/2014/01/28/d6bbe4.jpg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http://ic.pics.livejournal.com/glebarhangelsky/17049717/158732/158732_original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836712"/>
            <a:ext cx="7772400" cy="1780108"/>
          </a:xfrm>
        </p:spPr>
        <p:txBody>
          <a:bodyPr>
            <a:normAutofit/>
          </a:bodyPr>
          <a:lstStyle/>
          <a:p>
            <a:r>
              <a:rPr lang="en-US" sz="6000" dirty="0" smtClean="0"/>
              <a:t>Modal </a:t>
            </a:r>
            <a:r>
              <a:rPr lang="en-US" sz="6000" dirty="0" smtClean="0"/>
              <a:t>verb</a:t>
            </a:r>
            <a:endParaRPr lang="ru-RU" sz="60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131840" y="2780928"/>
            <a:ext cx="298958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must</a:t>
            </a:r>
            <a:endParaRPr lang="ru-RU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449487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1520" y="1916832"/>
            <a:ext cx="8640960" cy="4941168"/>
          </a:xfrm>
        </p:spPr>
        <p:txBody>
          <a:bodyPr>
            <a:normAutofit lnSpcReduction="10000"/>
          </a:bodyPr>
          <a:lstStyle/>
          <a:p>
            <a:r>
              <a:rPr lang="ru-RU" sz="4400" b="1" dirty="0" smtClean="0">
                <a:solidFill>
                  <a:srgbClr val="FF0000"/>
                </a:solidFill>
              </a:rPr>
              <a:t>Означает: должен</a:t>
            </a:r>
            <a:r>
              <a:rPr lang="en-US" sz="4400" b="1" dirty="0" smtClean="0">
                <a:solidFill>
                  <a:srgbClr val="FF0000"/>
                </a:solidFill>
              </a:rPr>
              <a:t>. </a:t>
            </a:r>
            <a:r>
              <a:rPr lang="ru-RU" sz="4400" b="1" dirty="0" smtClean="0">
                <a:solidFill>
                  <a:srgbClr val="FF0000"/>
                </a:solidFill>
              </a:rPr>
              <a:t> </a:t>
            </a:r>
            <a:endParaRPr lang="en-US" sz="4400" b="1" dirty="0" smtClean="0">
              <a:solidFill>
                <a:srgbClr val="FF0000"/>
              </a:solidFill>
            </a:endParaRPr>
          </a:p>
          <a:p>
            <a:r>
              <a:rPr lang="ru-RU" sz="4400" b="1" dirty="0" smtClean="0"/>
              <a:t>Например: </a:t>
            </a:r>
            <a:r>
              <a:rPr lang="en-US" sz="4400" b="1" dirty="0"/>
              <a:t> </a:t>
            </a:r>
            <a:r>
              <a:rPr lang="en-US" sz="4400" b="1" dirty="0" smtClean="0"/>
              <a:t>                                               </a:t>
            </a:r>
            <a:r>
              <a:rPr lang="en-US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I must swim.</a:t>
            </a:r>
            <a:r>
              <a:rPr lang="ru-RU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– Я должна плавать. </a:t>
            </a:r>
            <a:r>
              <a:rPr lang="en-US" sz="44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        He must help. – </a:t>
            </a:r>
            <a:r>
              <a:rPr lang="ru-RU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Он должен помочь.</a:t>
            </a:r>
          </a:p>
          <a:p>
            <a:r>
              <a:rPr lang="ru-RU" sz="4400" b="1" dirty="0" smtClean="0">
                <a:solidFill>
                  <a:srgbClr val="7030A0"/>
                </a:solidFill>
              </a:rPr>
              <a:t>После модального глагола </a:t>
            </a:r>
            <a:r>
              <a:rPr lang="en-US" sz="4400" b="1" dirty="0" smtClean="0">
                <a:solidFill>
                  <a:srgbClr val="FF0000"/>
                </a:solidFill>
              </a:rPr>
              <a:t>must</a:t>
            </a:r>
            <a:r>
              <a:rPr lang="en-US" sz="4400" b="1" dirty="0" smtClean="0"/>
              <a:t> </a:t>
            </a:r>
            <a:r>
              <a:rPr lang="ru-RU" sz="4400" b="1" dirty="0" smtClean="0">
                <a:solidFill>
                  <a:srgbClr val="7030A0"/>
                </a:solidFill>
              </a:rPr>
              <a:t>частица</a:t>
            </a:r>
            <a:r>
              <a:rPr lang="ru-RU" sz="4400" b="1" dirty="0" smtClean="0"/>
              <a:t> </a:t>
            </a:r>
            <a:r>
              <a:rPr lang="en-US" sz="4400" b="1" dirty="0" smtClean="0">
                <a:solidFill>
                  <a:srgbClr val="FF0000"/>
                </a:solidFill>
              </a:rPr>
              <a:t>to</a:t>
            </a:r>
            <a:r>
              <a:rPr lang="en-US" sz="4400" b="1" dirty="0" smtClean="0"/>
              <a:t> </a:t>
            </a:r>
            <a:r>
              <a:rPr lang="ru-RU" sz="4800" b="1" u="sng" dirty="0" smtClean="0">
                <a:solidFill>
                  <a:srgbClr val="000000"/>
                </a:solidFill>
              </a:rPr>
              <a:t>не</a:t>
            </a:r>
            <a:r>
              <a:rPr lang="ru-RU" sz="4400" b="1" dirty="0" smtClean="0"/>
              <a:t> </a:t>
            </a:r>
            <a:r>
              <a:rPr lang="ru-RU" sz="4400" b="1" dirty="0" smtClean="0">
                <a:solidFill>
                  <a:srgbClr val="7030A0"/>
                </a:solidFill>
              </a:rPr>
              <a:t>ставится.</a:t>
            </a:r>
          </a:p>
          <a:p>
            <a:endParaRPr lang="ru-RU" sz="4400" b="1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8800" b="1" i="1" dirty="0" smtClean="0">
                <a:solidFill>
                  <a:srgbClr val="CC0066"/>
                </a:solidFill>
              </a:rPr>
              <a:t>must</a:t>
            </a:r>
            <a:endParaRPr lang="ru-RU" sz="8800" b="1" i="1" dirty="0">
              <a:solidFill>
                <a:srgbClr val="CC0066"/>
              </a:solidFill>
            </a:endParaRPr>
          </a:p>
        </p:txBody>
      </p:sp>
      <p:pic>
        <p:nvPicPr>
          <p:cNvPr id="4" name="Рисунок 3">
            <a:hlinkClick r:id="rId2"/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27949" y="1916832"/>
            <a:ext cx="1164531" cy="1527254"/>
          </a:xfrm>
          <a:prstGeom prst="rect">
            <a:avLst/>
          </a:prstGeom>
        </p:spPr>
      </p:pic>
      <p:pic>
        <p:nvPicPr>
          <p:cNvPr id="5" name="Рисунок 4">
            <a:hlinkClick r:id="rId4"/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08304" y="4001593"/>
            <a:ext cx="1762488" cy="1149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44933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91699761"/>
              </p:ext>
            </p:extLst>
          </p:nvPr>
        </p:nvGraphicFramePr>
        <p:xfrm>
          <a:off x="251520" y="1916832"/>
          <a:ext cx="8640960" cy="47525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b="1" dirty="0" smtClean="0">
                <a:solidFill>
                  <a:srgbClr val="CC0066"/>
                </a:solidFill>
              </a:rPr>
              <a:t>Must </a:t>
            </a:r>
            <a:r>
              <a:rPr lang="en-US" sz="3600" dirty="0"/>
              <a:t/>
            </a:r>
            <a:br>
              <a:rPr lang="en-US" sz="3600" dirty="0"/>
            </a:br>
            <a:r>
              <a:rPr lang="ru-RU" sz="3600" dirty="0"/>
              <a:t>утвердительные предложения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151177" y="1487250"/>
            <a:ext cx="1036410" cy="60355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203848" y="1340768"/>
            <a:ext cx="1585097" cy="646232"/>
          </a:xfrm>
          <a:prstGeom prst="rect">
            <a:avLst/>
          </a:prstGeom>
        </p:spPr>
      </p:pic>
      <p:pic>
        <p:nvPicPr>
          <p:cNvPr id="8" name="Рисунок 7">
            <a:hlinkClick r:id="rId10"/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69382" y="338328"/>
            <a:ext cx="1206647" cy="903406"/>
          </a:xfrm>
          <a:prstGeom prst="rect">
            <a:avLst/>
          </a:prstGeom>
        </p:spPr>
      </p:pic>
      <p:pic>
        <p:nvPicPr>
          <p:cNvPr id="10" name="Рисунок 9">
            <a:hlinkClick r:id="rId12"/>
          </p:cNvPr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08104" y="5805264"/>
            <a:ext cx="1201316" cy="8729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2190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26197104"/>
              </p:ext>
            </p:extLst>
          </p:nvPr>
        </p:nvGraphicFramePr>
        <p:xfrm>
          <a:off x="251520" y="2074594"/>
          <a:ext cx="8640960" cy="452275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b="1" dirty="0">
                <a:solidFill>
                  <a:srgbClr val="CC0066"/>
                </a:solidFill>
              </a:rPr>
              <a:t>Must </a:t>
            </a:r>
            <a:r>
              <a:rPr lang="en-US" sz="3600" dirty="0"/>
              <a:t/>
            </a:r>
            <a:br>
              <a:rPr lang="en-US" sz="3600" dirty="0"/>
            </a:br>
            <a:r>
              <a:rPr lang="ru-RU" sz="3600" dirty="0" smtClean="0"/>
              <a:t>отрицательные </a:t>
            </a:r>
            <a:r>
              <a:rPr lang="ru-RU" sz="3600" dirty="0"/>
              <a:t>предложения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58660" y="1656304"/>
            <a:ext cx="1036410" cy="60355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976615" y="1584054"/>
            <a:ext cx="1585097" cy="646232"/>
          </a:xfrm>
          <a:prstGeom prst="rect">
            <a:avLst/>
          </a:prstGeom>
        </p:spPr>
      </p:pic>
      <p:pic>
        <p:nvPicPr>
          <p:cNvPr id="7" name="Рисунок 6">
            <a:hlinkClick r:id="rId9"/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76865" y="404287"/>
            <a:ext cx="1287111" cy="1282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51267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61123909"/>
              </p:ext>
            </p:extLst>
          </p:nvPr>
        </p:nvGraphicFramePr>
        <p:xfrm>
          <a:off x="251520" y="2204864"/>
          <a:ext cx="8640960" cy="43204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23528" y="338328"/>
            <a:ext cx="8229600" cy="1252728"/>
          </a:xfrm>
        </p:spPr>
        <p:txBody>
          <a:bodyPr/>
          <a:lstStyle/>
          <a:p>
            <a:r>
              <a:rPr lang="en-US" sz="4000" b="1" dirty="0">
                <a:solidFill>
                  <a:srgbClr val="CC0066"/>
                </a:solidFill>
              </a:rPr>
              <a:t>Must </a:t>
            </a:r>
            <a:r>
              <a:rPr lang="en-US" sz="3600" dirty="0"/>
              <a:t/>
            </a:r>
            <a:br>
              <a:rPr lang="en-US" sz="3600" dirty="0"/>
            </a:br>
            <a:r>
              <a:rPr lang="ru-RU" sz="3600" dirty="0" smtClean="0"/>
              <a:t>вопросительные </a:t>
            </a:r>
            <a:r>
              <a:rPr lang="ru-RU" sz="3600" dirty="0"/>
              <a:t>предложения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17388" y="1672304"/>
            <a:ext cx="1036410" cy="60355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203848" y="1587648"/>
            <a:ext cx="1585097" cy="646232"/>
          </a:xfrm>
          <a:prstGeom prst="rect">
            <a:avLst/>
          </a:prstGeom>
        </p:spPr>
      </p:pic>
      <p:pic>
        <p:nvPicPr>
          <p:cNvPr id="7" name="Рисунок 6">
            <a:hlinkClick r:id="rId9"/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35593" y="338328"/>
            <a:ext cx="1375701" cy="1074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81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77684266"/>
              </p:ext>
            </p:extLst>
          </p:nvPr>
        </p:nvGraphicFramePr>
        <p:xfrm>
          <a:off x="251520" y="2348880"/>
          <a:ext cx="8640960" cy="41044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>
                <a:solidFill>
                  <a:srgbClr val="CC0066"/>
                </a:solidFill>
              </a:rPr>
              <a:t>Must </a:t>
            </a:r>
            <a:r>
              <a:rPr lang="en-US" sz="3600" dirty="0"/>
              <a:t/>
            </a:r>
            <a:br>
              <a:rPr lang="en-US" sz="3600" dirty="0"/>
            </a:br>
            <a:r>
              <a:rPr lang="ru-RU" sz="3600" dirty="0" smtClean="0"/>
              <a:t>краткие ответы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20272" y="1951916"/>
            <a:ext cx="1036410" cy="60355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131840" y="1867764"/>
            <a:ext cx="1585097" cy="646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16988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Вставь форму </a:t>
            </a:r>
            <a:r>
              <a:rPr lang="en-US" sz="4800" b="1" dirty="0" smtClean="0">
                <a:solidFill>
                  <a:srgbClr val="CC0066"/>
                </a:solidFill>
              </a:rPr>
              <a:t>must</a:t>
            </a:r>
            <a:endParaRPr lang="ru-RU" sz="4800" b="1" dirty="0">
              <a:solidFill>
                <a:srgbClr val="CC0066"/>
              </a:solidFill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153268"/>
              </p:ext>
            </p:extLst>
          </p:nvPr>
        </p:nvGraphicFramePr>
        <p:xfrm>
          <a:off x="251520" y="2420888"/>
          <a:ext cx="6840760" cy="51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840760"/>
              </a:tblGrid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1" dirty="0" smtClean="0">
                          <a:solidFill>
                            <a:schemeClr val="bg1"/>
                          </a:solidFill>
                        </a:rPr>
                        <a:t>You        …       play with a ball in our class.</a:t>
                      </a: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4044810"/>
              </p:ext>
            </p:extLst>
          </p:nvPr>
        </p:nvGraphicFramePr>
        <p:xfrm>
          <a:off x="899592" y="4797152"/>
          <a:ext cx="5184576" cy="51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84576"/>
              </a:tblGrid>
              <a:tr h="44615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1" dirty="0" smtClean="0">
                          <a:solidFill>
                            <a:schemeClr val="bg1"/>
                          </a:solidFill>
                        </a:rPr>
                        <a:t>I            …       sleep on the lesson.</a:t>
                      </a: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4023067"/>
              </p:ext>
            </p:extLst>
          </p:nvPr>
        </p:nvGraphicFramePr>
        <p:xfrm>
          <a:off x="179512" y="4077072"/>
          <a:ext cx="7704856" cy="51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704856"/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She     …     give her</a:t>
                      </a:r>
                      <a:r>
                        <a:rPr lang="en-US" sz="2800" baseline="0" dirty="0" smtClean="0"/>
                        <a:t> pet food and drink every day.</a:t>
                      </a:r>
                      <a:endParaRPr lang="ru-RU" sz="28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6372550"/>
              </p:ext>
            </p:extLst>
          </p:nvPr>
        </p:nvGraphicFramePr>
        <p:xfrm>
          <a:off x="179512" y="5589240"/>
          <a:ext cx="4752528" cy="51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52528"/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We        …        hurt</a:t>
                      </a:r>
                      <a:r>
                        <a:rPr lang="en-US" sz="2800" baseline="0" dirty="0" smtClean="0"/>
                        <a:t> animals.</a:t>
                      </a:r>
                      <a:endParaRPr lang="ru-RU" sz="28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2075423"/>
              </p:ext>
            </p:extLst>
          </p:nvPr>
        </p:nvGraphicFramePr>
        <p:xfrm>
          <a:off x="971600" y="3212976"/>
          <a:ext cx="4608512" cy="51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08512"/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  …        you</a:t>
                      </a:r>
                      <a:r>
                        <a:rPr lang="en-US" sz="2800" baseline="0" dirty="0" smtClean="0"/>
                        <a:t> wash the dishes?</a:t>
                      </a:r>
                      <a:endParaRPr lang="ru-RU" sz="28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0029119"/>
              </p:ext>
            </p:extLst>
          </p:nvPr>
        </p:nvGraphicFramePr>
        <p:xfrm>
          <a:off x="899592" y="6237312"/>
          <a:ext cx="6096000" cy="51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   …      he walk with his dog every day?</a:t>
                      </a:r>
                      <a:endParaRPr lang="ru-RU" sz="28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" name="Прямоугольник 9"/>
          <p:cNvSpPr/>
          <p:nvPr/>
        </p:nvSpPr>
        <p:spPr>
          <a:xfrm>
            <a:off x="971600" y="2420888"/>
            <a:ext cx="1368152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/>
              <a:t>m</a:t>
            </a:r>
            <a:r>
              <a:rPr lang="en-US" sz="2800" b="1" dirty="0" smtClean="0"/>
              <a:t>ustn’t</a:t>
            </a:r>
            <a:endParaRPr lang="ru-RU" sz="2800" b="1" dirty="0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9632" y="4725144"/>
            <a:ext cx="1603387" cy="75597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8693" y="5481114"/>
            <a:ext cx="1603387" cy="755970"/>
          </a:xfrm>
          <a:prstGeom prst="rect">
            <a:avLst/>
          </a:prstGeom>
        </p:spPr>
      </p:pic>
      <p:sp>
        <p:nvSpPr>
          <p:cNvPr id="13" name="Прямоугольник 12"/>
          <p:cNvSpPr/>
          <p:nvPr/>
        </p:nvSpPr>
        <p:spPr>
          <a:xfrm>
            <a:off x="899592" y="4095131"/>
            <a:ext cx="1008112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must</a:t>
            </a:r>
            <a:endParaRPr lang="ru-RU" sz="2800" b="1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971600" y="3210940"/>
            <a:ext cx="108012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Must</a:t>
            </a:r>
            <a:endParaRPr lang="ru-RU" sz="2800" b="1" dirty="0"/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746" y="6219071"/>
            <a:ext cx="1201016" cy="755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4942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0" grpId="0" animBg="1"/>
      <p:bldP spid="13" grpId="0" animBg="1"/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Сделайте предложения отрицательными</a:t>
            </a:r>
            <a:endParaRPr lang="ru-RU" dirty="0"/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2293956"/>
              </p:ext>
            </p:extLst>
          </p:nvPr>
        </p:nvGraphicFramePr>
        <p:xfrm>
          <a:off x="251520" y="2204864"/>
          <a:ext cx="4536504" cy="51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36504"/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She must get up at 7 o’clock.</a:t>
                      </a:r>
                      <a:endParaRPr lang="ru-RU" sz="28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6474977"/>
              </p:ext>
            </p:extLst>
          </p:nvPr>
        </p:nvGraphicFramePr>
        <p:xfrm>
          <a:off x="2915816" y="3501008"/>
          <a:ext cx="5330896" cy="51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30896"/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He must go to</a:t>
                      </a:r>
                      <a:r>
                        <a:rPr lang="en-US" sz="2800" baseline="0" dirty="0" smtClean="0"/>
                        <a:t> school at Saturday.</a:t>
                      </a:r>
                      <a:endParaRPr lang="ru-RU" sz="28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1" name="Таблица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8017727"/>
              </p:ext>
            </p:extLst>
          </p:nvPr>
        </p:nvGraphicFramePr>
        <p:xfrm>
          <a:off x="1115616" y="2852936"/>
          <a:ext cx="5266928" cy="51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66928"/>
              </a:tblGrid>
              <a:tr h="211048"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We may watch TV every evening.</a:t>
                      </a:r>
                      <a:endParaRPr lang="ru-RU" sz="28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551335"/>
              </p:ext>
            </p:extLst>
          </p:nvPr>
        </p:nvGraphicFramePr>
        <p:xfrm>
          <a:off x="457200" y="6021288"/>
          <a:ext cx="3466728" cy="51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66728"/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I can dance very well.</a:t>
                      </a:r>
                      <a:endParaRPr lang="ru-RU" sz="28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3" name="Таблица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9620105"/>
              </p:ext>
            </p:extLst>
          </p:nvPr>
        </p:nvGraphicFramePr>
        <p:xfrm>
          <a:off x="1043608" y="4797152"/>
          <a:ext cx="5383512" cy="51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83512"/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They must go to bed at 10 o’clock.</a:t>
                      </a:r>
                      <a:endParaRPr lang="ru-RU" sz="28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4" name="Таблица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92662185"/>
              </p:ext>
            </p:extLst>
          </p:nvPr>
        </p:nvGraphicFramePr>
        <p:xfrm>
          <a:off x="5508104" y="6093296"/>
          <a:ext cx="3024336" cy="51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24336"/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2800" b="1" dirty="0" smtClean="0"/>
                        <a:t>It can eat a bone.</a:t>
                      </a:r>
                      <a:endParaRPr lang="ru-RU" sz="2800" b="1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8226967"/>
              </p:ext>
            </p:extLst>
          </p:nvPr>
        </p:nvGraphicFramePr>
        <p:xfrm>
          <a:off x="2987824" y="5445224"/>
          <a:ext cx="3960440" cy="51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6044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2800" b="1" dirty="0" smtClean="0"/>
                        <a:t>Yo</a:t>
                      </a:r>
                      <a:r>
                        <a:rPr lang="en-US" sz="2800" dirty="0" smtClean="0"/>
                        <a:t>u may take my phone.</a:t>
                      </a:r>
                      <a:endParaRPr lang="ru-RU" sz="28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6" name="Таблица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7907462"/>
              </p:ext>
            </p:extLst>
          </p:nvPr>
        </p:nvGraphicFramePr>
        <p:xfrm>
          <a:off x="251520" y="4077072"/>
          <a:ext cx="4488160" cy="51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8816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I may play computer games.</a:t>
                      </a:r>
                      <a:endParaRPr lang="ru-RU" sz="28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7" name="Прямоугольник с двумя усеченными противолежащими углами 16"/>
          <p:cNvSpPr/>
          <p:nvPr/>
        </p:nvSpPr>
        <p:spPr>
          <a:xfrm>
            <a:off x="179512" y="2204864"/>
            <a:ext cx="5184576" cy="504056"/>
          </a:xfrm>
          <a:prstGeom prst="snip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C00000"/>
                </a:solidFill>
              </a:rPr>
              <a:t>She mustn’t get up at 7 o’clock.</a:t>
            </a:r>
            <a:endParaRPr lang="ru-RU" sz="2800" b="1" dirty="0">
              <a:solidFill>
                <a:srgbClr val="C00000"/>
              </a:solidFill>
            </a:endParaRPr>
          </a:p>
        </p:txBody>
      </p:sp>
      <p:sp>
        <p:nvSpPr>
          <p:cNvPr id="18" name="Прямоугольник с двумя усеченными противолежащими углами 17"/>
          <p:cNvSpPr/>
          <p:nvPr/>
        </p:nvSpPr>
        <p:spPr>
          <a:xfrm>
            <a:off x="984216" y="2827252"/>
            <a:ext cx="5976664" cy="504056"/>
          </a:xfrm>
          <a:prstGeom prst="snip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C00000"/>
                </a:solidFill>
              </a:rPr>
              <a:t>We may not watch TV every evening.</a:t>
            </a:r>
            <a:endParaRPr lang="ru-RU" sz="2800" b="1" dirty="0">
              <a:solidFill>
                <a:srgbClr val="C00000"/>
              </a:solidFill>
            </a:endParaRPr>
          </a:p>
        </p:txBody>
      </p:sp>
      <p:sp>
        <p:nvSpPr>
          <p:cNvPr id="19" name="Прямоугольник с двумя усеченными противолежащими углами 18"/>
          <p:cNvSpPr/>
          <p:nvPr/>
        </p:nvSpPr>
        <p:spPr>
          <a:xfrm>
            <a:off x="2843808" y="3501008"/>
            <a:ext cx="6048672" cy="504056"/>
          </a:xfrm>
          <a:prstGeom prst="snip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C00000"/>
                </a:solidFill>
              </a:rPr>
              <a:t>He mustn’t go to school at Saturday.</a:t>
            </a:r>
            <a:endParaRPr lang="ru-RU" sz="2800" b="1" dirty="0">
              <a:solidFill>
                <a:srgbClr val="C00000"/>
              </a:solidFill>
            </a:endParaRPr>
          </a:p>
        </p:txBody>
      </p:sp>
      <p:sp>
        <p:nvSpPr>
          <p:cNvPr id="20" name="Прямоугольник с двумя усеченными противолежащими углами 19"/>
          <p:cNvSpPr/>
          <p:nvPr/>
        </p:nvSpPr>
        <p:spPr>
          <a:xfrm>
            <a:off x="179512" y="4077072"/>
            <a:ext cx="5328592" cy="504056"/>
          </a:xfrm>
          <a:prstGeom prst="snip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C00000"/>
                </a:solidFill>
              </a:rPr>
              <a:t>I may not play computer games.</a:t>
            </a:r>
            <a:endParaRPr lang="ru-RU" sz="2800" b="1" dirty="0">
              <a:solidFill>
                <a:srgbClr val="C00000"/>
              </a:solidFill>
            </a:endParaRPr>
          </a:p>
        </p:txBody>
      </p:sp>
      <p:sp>
        <p:nvSpPr>
          <p:cNvPr id="21" name="Прямоугольник с двумя усеченными противолежащими углами 20"/>
          <p:cNvSpPr/>
          <p:nvPr/>
        </p:nvSpPr>
        <p:spPr>
          <a:xfrm>
            <a:off x="971600" y="4797152"/>
            <a:ext cx="6192688" cy="504056"/>
          </a:xfrm>
          <a:prstGeom prst="snip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C00000"/>
                </a:solidFill>
              </a:rPr>
              <a:t>They must not go to bed at 10 o’clock.</a:t>
            </a:r>
            <a:endParaRPr lang="ru-RU" sz="2800" b="1" dirty="0">
              <a:solidFill>
                <a:srgbClr val="C00000"/>
              </a:solidFill>
            </a:endParaRPr>
          </a:p>
        </p:txBody>
      </p:sp>
      <p:sp>
        <p:nvSpPr>
          <p:cNvPr id="22" name="Прямоугольник с двумя усеченными противолежащими углами 21"/>
          <p:cNvSpPr/>
          <p:nvPr/>
        </p:nvSpPr>
        <p:spPr>
          <a:xfrm>
            <a:off x="2915816" y="5445224"/>
            <a:ext cx="4752528" cy="504056"/>
          </a:xfrm>
          <a:prstGeom prst="snip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C00000"/>
                </a:solidFill>
              </a:rPr>
              <a:t>You may not take my phone.</a:t>
            </a:r>
            <a:endParaRPr lang="ru-RU" sz="2800" b="1" dirty="0">
              <a:solidFill>
                <a:srgbClr val="C00000"/>
              </a:solidFill>
            </a:endParaRPr>
          </a:p>
        </p:txBody>
      </p:sp>
      <p:sp>
        <p:nvSpPr>
          <p:cNvPr id="23" name="Прямоугольник с двумя усеченными противолежащими углами 22"/>
          <p:cNvSpPr/>
          <p:nvPr/>
        </p:nvSpPr>
        <p:spPr>
          <a:xfrm>
            <a:off x="323528" y="6021288"/>
            <a:ext cx="4104456" cy="504056"/>
          </a:xfrm>
          <a:prstGeom prst="snip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C00000"/>
                </a:solidFill>
              </a:rPr>
              <a:t>I cannot dance very well.</a:t>
            </a:r>
            <a:endParaRPr lang="ru-RU" sz="2800" b="1" dirty="0">
              <a:solidFill>
                <a:srgbClr val="C00000"/>
              </a:solidFill>
            </a:endParaRPr>
          </a:p>
        </p:txBody>
      </p:sp>
      <p:sp>
        <p:nvSpPr>
          <p:cNvPr id="24" name="Прямоугольник с двумя усеченными противолежащими углами 23"/>
          <p:cNvSpPr/>
          <p:nvPr/>
        </p:nvSpPr>
        <p:spPr>
          <a:xfrm>
            <a:off x="5364088" y="6093296"/>
            <a:ext cx="3419872" cy="504056"/>
          </a:xfrm>
          <a:prstGeom prst="snip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C00000"/>
                </a:solidFill>
              </a:rPr>
              <a:t>It can’t eat a bone.</a:t>
            </a:r>
            <a:endParaRPr lang="ru-RU" sz="2800" b="1" dirty="0">
              <a:solidFill>
                <a:srgbClr val="C00000"/>
              </a:solidFill>
            </a:endParaRPr>
          </a:p>
        </p:txBody>
      </p:sp>
      <p:sp>
        <p:nvSpPr>
          <p:cNvPr id="26" name="Горизонтальный свиток 25"/>
          <p:cNvSpPr/>
          <p:nvPr/>
        </p:nvSpPr>
        <p:spPr>
          <a:xfrm>
            <a:off x="7239680" y="824108"/>
            <a:ext cx="1522512" cy="808124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smtClean="0">
                <a:solidFill>
                  <a:srgbClr val="FFFF00"/>
                </a:solidFill>
              </a:rPr>
              <a:t>not</a:t>
            </a:r>
            <a:endParaRPr lang="ru-RU" sz="36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91165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5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Сделайте предложения вопросительными</a:t>
            </a:r>
            <a:endParaRPr lang="ru-RU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9500170"/>
              </p:ext>
            </p:extLst>
          </p:nvPr>
        </p:nvGraphicFramePr>
        <p:xfrm>
          <a:off x="3491880" y="4293096"/>
          <a:ext cx="4032448" cy="51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32448"/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It must sleep on this rug.</a:t>
                      </a:r>
                      <a:endParaRPr lang="ru-RU" sz="28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5345433"/>
              </p:ext>
            </p:extLst>
          </p:nvPr>
        </p:nvGraphicFramePr>
        <p:xfrm>
          <a:off x="251520" y="2276872"/>
          <a:ext cx="3672408" cy="51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72408"/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You may go for a walk. </a:t>
                      </a:r>
                      <a:endParaRPr lang="ru-RU" sz="28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02897342"/>
              </p:ext>
            </p:extLst>
          </p:nvPr>
        </p:nvGraphicFramePr>
        <p:xfrm>
          <a:off x="2483768" y="3645024"/>
          <a:ext cx="4320480" cy="51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0480"/>
              </a:tblGrid>
              <a:tr h="211048"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He can skate and ski well.</a:t>
                      </a:r>
                      <a:endParaRPr lang="ru-RU" sz="28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5557756"/>
              </p:ext>
            </p:extLst>
          </p:nvPr>
        </p:nvGraphicFramePr>
        <p:xfrm>
          <a:off x="4355976" y="4991480"/>
          <a:ext cx="3888432" cy="51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88432"/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She can’t speak English.</a:t>
                      </a:r>
                      <a:endParaRPr lang="ru-RU" sz="28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6865175"/>
              </p:ext>
            </p:extLst>
          </p:nvPr>
        </p:nvGraphicFramePr>
        <p:xfrm>
          <a:off x="1115616" y="2924944"/>
          <a:ext cx="5298112" cy="51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98112"/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We mustn’t make noise at night.</a:t>
                      </a:r>
                      <a:endParaRPr lang="ru-RU" sz="28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0886102"/>
              </p:ext>
            </p:extLst>
          </p:nvPr>
        </p:nvGraphicFramePr>
        <p:xfrm>
          <a:off x="5364088" y="5661248"/>
          <a:ext cx="3528392" cy="51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28392"/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They may not go out.</a:t>
                      </a:r>
                      <a:endParaRPr lang="ru-RU" sz="28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1" name="Блок-схема: альтернативный процесс 10"/>
          <p:cNvSpPr/>
          <p:nvPr/>
        </p:nvSpPr>
        <p:spPr>
          <a:xfrm>
            <a:off x="179512" y="2276872"/>
            <a:ext cx="3888432" cy="504056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C00000"/>
                </a:solidFill>
              </a:rPr>
              <a:t>May you go for a walk?</a:t>
            </a:r>
            <a:endParaRPr lang="ru-RU" sz="2800" b="1" dirty="0">
              <a:solidFill>
                <a:srgbClr val="C00000"/>
              </a:solidFill>
            </a:endParaRPr>
          </a:p>
        </p:txBody>
      </p:sp>
      <p:sp>
        <p:nvSpPr>
          <p:cNvPr id="12" name="Блок-схема: альтернативный процесс 11"/>
          <p:cNvSpPr/>
          <p:nvPr/>
        </p:nvSpPr>
        <p:spPr>
          <a:xfrm>
            <a:off x="1043608" y="2924944"/>
            <a:ext cx="5544616" cy="504056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C00000"/>
                </a:solidFill>
              </a:rPr>
              <a:t>Mustn’t we make noise at night?</a:t>
            </a:r>
            <a:endParaRPr lang="ru-RU" sz="2800" b="1" dirty="0">
              <a:solidFill>
                <a:srgbClr val="C00000"/>
              </a:solidFill>
            </a:endParaRPr>
          </a:p>
        </p:txBody>
      </p:sp>
      <p:sp>
        <p:nvSpPr>
          <p:cNvPr id="13" name="Блок-схема: альтернативный процесс 12"/>
          <p:cNvSpPr/>
          <p:nvPr/>
        </p:nvSpPr>
        <p:spPr>
          <a:xfrm>
            <a:off x="2411760" y="3623328"/>
            <a:ext cx="4608512" cy="504056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C00000"/>
                </a:solidFill>
              </a:rPr>
              <a:t>Can he skate and ski well?</a:t>
            </a:r>
            <a:endParaRPr lang="ru-RU" sz="2800" b="1" dirty="0">
              <a:solidFill>
                <a:srgbClr val="C00000"/>
              </a:solidFill>
            </a:endParaRPr>
          </a:p>
        </p:txBody>
      </p:sp>
      <p:sp>
        <p:nvSpPr>
          <p:cNvPr id="14" name="Блок-схема: альтернативный процесс 13"/>
          <p:cNvSpPr/>
          <p:nvPr/>
        </p:nvSpPr>
        <p:spPr>
          <a:xfrm>
            <a:off x="3419872" y="4293096"/>
            <a:ext cx="4248472" cy="504056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C00000"/>
                </a:solidFill>
              </a:rPr>
              <a:t>Must it sleep on this rug?</a:t>
            </a:r>
            <a:endParaRPr lang="ru-RU" sz="2800" b="1" dirty="0">
              <a:solidFill>
                <a:srgbClr val="C00000"/>
              </a:solidFill>
            </a:endParaRPr>
          </a:p>
        </p:txBody>
      </p:sp>
      <p:sp>
        <p:nvSpPr>
          <p:cNvPr id="15" name="Блок-схема: альтернативный процесс 14"/>
          <p:cNvSpPr/>
          <p:nvPr/>
        </p:nvSpPr>
        <p:spPr>
          <a:xfrm>
            <a:off x="4283968" y="4991480"/>
            <a:ext cx="4176464" cy="576064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C00000"/>
                </a:solidFill>
              </a:rPr>
              <a:t>Can’t she speak English?</a:t>
            </a:r>
            <a:endParaRPr lang="ru-RU" sz="2800" b="1" dirty="0">
              <a:solidFill>
                <a:srgbClr val="C00000"/>
              </a:solidFill>
            </a:endParaRPr>
          </a:p>
        </p:txBody>
      </p:sp>
      <p:sp>
        <p:nvSpPr>
          <p:cNvPr id="16" name="Блок-схема: альтернативный процесс 15"/>
          <p:cNvSpPr/>
          <p:nvPr/>
        </p:nvSpPr>
        <p:spPr>
          <a:xfrm>
            <a:off x="5220072" y="5661248"/>
            <a:ext cx="3816424" cy="504056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C00000"/>
                </a:solidFill>
              </a:rPr>
              <a:t>May they not go out?</a:t>
            </a:r>
            <a:endParaRPr lang="ru-RU" sz="2800" b="1" dirty="0">
              <a:solidFill>
                <a:srgbClr val="C00000"/>
              </a:solidFill>
            </a:endParaRPr>
          </a:p>
        </p:txBody>
      </p:sp>
      <p:pic>
        <p:nvPicPr>
          <p:cNvPr id="17" name="Рисунок 16">
            <a:hlinkClick r:id="rId2"/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528" y="4053411"/>
            <a:ext cx="2178373" cy="24522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64634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4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4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4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4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4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4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4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Переведите </a:t>
            </a:r>
            <a:endParaRPr lang="ru-RU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4384849"/>
              </p:ext>
            </p:extLst>
          </p:nvPr>
        </p:nvGraphicFramePr>
        <p:xfrm>
          <a:off x="971600" y="4149080"/>
          <a:ext cx="5688632" cy="51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88632"/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Он</a:t>
                      </a:r>
                      <a:r>
                        <a:rPr lang="ru-RU" sz="2800" baseline="0" dirty="0" smtClean="0"/>
                        <a:t> хорошо умеет играть в теннис.</a:t>
                      </a:r>
                      <a:endParaRPr lang="ru-RU" sz="28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6295231"/>
              </p:ext>
            </p:extLst>
          </p:nvPr>
        </p:nvGraphicFramePr>
        <p:xfrm>
          <a:off x="1547664" y="2852936"/>
          <a:ext cx="7416824" cy="51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416824"/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Им разрешают смотреть телевизор вечером.</a:t>
                      </a:r>
                      <a:endParaRPr lang="ru-RU" sz="28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3355076"/>
              </p:ext>
            </p:extLst>
          </p:nvPr>
        </p:nvGraphicFramePr>
        <p:xfrm>
          <a:off x="251520" y="3501008"/>
          <a:ext cx="7272808" cy="51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72808"/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Нам нельзя слушать</a:t>
                      </a:r>
                      <a:r>
                        <a:rPr lang="ru-RU" sz="2800" baseline="0" dirty="0" smtClean="0"/>
                        <a:t> музыку на уроке.</a:t>
                      </a:r>
                      <a:endParaRPr lang="ru-RU" sz="28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9200619"/>
              </p:ext>
            </p:extLst>
          </p:nvPr>
        </p:nvGraphicFramePr>
        <p:xfrm>
          <a:off x="2627784" y="4797152"/>
          <a:ext cx="6312024" cy="51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312024"/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Она умеет играть на пианино</a:t>
                      </a:r>
                      <a:r>
                        <a:rPr lang="ru-RU" sz="2800" baseline="0" dirty="0" smtClean="0"/>
                        <a:t> и гитаре.</a:t>
                      </a:r>
                      <a:endParaRPr lang="ru-RU" sz="28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2191467"/>
              </p:ext>
            </p:extLst>
          </p:nvPr>
        </p:nvGraphicFramePr>
        <p:xfrm>
          <a:off x="251520" y="5445224"/>
          <a:ext cx="6264696" cy="51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264696"/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Я должен убираться в своей комнате.</a:t>
                      </a:r>
                      <a:endParaRPr lang="ru-RU" sz="28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8110838"/>
              </p:ext>
            </p:extLst>
          </p:nvPr>
        </p:nvGraphicFramePr>
        <p:xfrm>
          <a:off x="611560" y="6093296"/>
          <a:ext cx="8328248" cy="51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328248"/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Тебе</a:t>
                      </a:r>
                      <a:r>
                        <a:rPr lang="ru-RU" sz="2800" baseline="0" dirty="0" smtClean="0"/>
                        <a:t> не разрешают играть в компьютерные игры?</a:t>
                      </a:r>
                      <a:endParaRPr lang="ru-RU" sz="28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1" name="Таблица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8109637"/>
              </p:ext>
            </p:extLst>
          </p:nvPr>
        </p:nvGraphicFramePr>
        <p:xfrm>
          <a:off x="251520" y="2204864"/>
          <a:ext cx="4392488" cy="51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92488"/>
              </a:tblGrid>
              <a:tr h="139040"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Ты умеешь готовить торт?</a:t>
                      </a:r>
                      <a:endParaRPr lang="ru-RU" sz="28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4" name="Прямоугольник с двумя скругленными противолежащими углами 13"/>
          <p:cNvSpPr/>
          <p:nvPr/>
        </p:nvSpPr>
        <p:spPr>
          <a:xfrm>
            <a:off x="179512" y="2204864"/>
            <a:ext cx="4752528" cy="504056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C00000"/>
                </a:solidFill>
              </a:rPr>
              <a:t>Can you cook a cake?</a:t>
            </a:r>
            <a:endParaRPr lang="ru-RU" sz="2800" b="1" dirty="0">
              <a:solidFill>
                <a:srgbClr val="C00000"/>
              </a:solidFill>
            </a:endParaRPr>
          </a:p>
        </p:txBody>
      </p:sp>
      <p:sp>
        <p:nvSpPr>
          <p:cNvPr id="15" name="Прямоугольник с двумя скругленными противолежащими углами 14"/>
          <p:cNvSpPr/>
          <p:nvPr/>
        </p:nvSpPr>
        <p:spPr>
          <a:xfrm>
            <a:off x="1475656" y="2852936"/>
            <a:ext cx="7560840" cy="504056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C00000"/>
                </a:solidFill>
              </a:rPr>
              <a:t>They may watch TV in the evening.</a:t>
            </a:r>
            <a:endParaRPr lang="ru-RU" sz="2800" b="1" dirty="0">
              <a:solidFill>
                <a:srgbClr val="C00000"/>
              </a:solidFill>
            </a:endParaRPr>
          </a:p>
        </p:txBody>
      </p:sp>
      <p:sp>
        <p:nvSpPr>
          <p:cNvPr id="16" name="Прямоугольник с двумя скругленными противолежащими углами 15"/>
          <p:cNvSpPr/>
          <p:nvPr/>
        </p:nvSpPr>
        <p:spPr>
          <a:xfrm>
            <a:off x="179512" y="3501008"/>
            <a:ext cx="7560840" cy="576064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C00000"/>
                </a:solidFill>
              </a:rPr>
              <a:t>We mustn’t listen to music at a lesson.</a:t>
            </a:r>
            <a:endParaRPr lang="ru-RU" sz="2800" b="1" dirty="0">
              <a:solidFill>
                <a:srgbClr val="C00000"/>
              </a:solidFill>
            </a:endParaRPr>
          </a:p>
        </p:txBody>
      </p:sp>
      <p:sp>
        <p:nvSpPr>
          <p:cNvPr id="17" name="Прямоугольник с двумя скругленными противолежащими углами 16"/>
          <p:cNvSpPr/>
          <p:nvPr/>
        </p:nvSpPr>
        <p:spPr>
          <a:xfrm>
            <a:off x="899592" y="4149080"/>
            <a:ext cx="5832648" cy="504056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C00000"/>
                </a:solidFill>
              </a:rPr>
              <a:t>He can play tennis well.</a:t>
            </a:r>
            <a:endParaRPr lang="ru-RU" sz="2800" b="1" dirty="0">
              <a:solidFill>
                <a:srgbClr val="C00000"/>
              </a:solidFill>
            </a:endParaRPr>
          </a:p>
        </p:txBody>
      </p:sp>
      <p:sp>
        <p:nvSpPr>
          <p:cNvPr id="18" name="Прямоугольник с двумя скругленными противолежащими углами 17"/>
          <p:cNvSpPr/>
          <p:nvPr/>
        </p:nvSpPr>
        <p:spPr>
          <a:xfrm>
            <a:off x="2483768" y="4797152"/>
            <a:ext cx="6552728" cy="504056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C00000"/>
                </a:solidFill>
              </a:rPr>
              <a:t>She can play the piano and guitar.</a:t>
            </a:r>
            <a:endParaRPr lang="ru-RU" sz="2800" b="1" dirty="0">
              <a:solidFill>
                <a:srgbClr val="C00000"/>
              </a:solidFill>
            </a:endParaRPr>
          </a:p>
        </p:txBody>
      </p:sp>
      <p:sp>
        <p:nvSpPr>
          <p:cNvPr id="19" name="Прямоугольник с двумя скругленными противолежащими углами 18"/>
          <p:cNvSpPr/>
          <p:nvPr/>
        </p:nvSpPr>
        <p:spPr>
          <a:xfrm>
            <a:off x="107504" y="5445224"/>
            <a:ext cx="6480720" cy="504056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C00000"/>
                </a:solidFill>
              </a:rPr>
              <a:t>I must clean my room.</a:t>
            </a:r>
            <a:endParaRPr lang="ru-RU" sz="2800" b="1" dirty="0">
              <a:solidFill>
                <a:srgbClr val="C00000"/>
              </a:solidFill>
            </a:endParaRPr>
          </a:p>
        </p:txBody>
      </p:sp>
      <p:sp>
        <p:nvSpPr>
          <p:cNvPr id="20" name="Прямоугольник с двумя скругленными противолежащими углами 19"/>
          <p:cNvSpPr/>
          <p:nvPr/>
        </p:nvSpPr>
        <p:spPr>
          <a:xfrm>
            <a:off x="457200" y="6093296"/>
            <a:ext cx="8579296" cy="504056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C00000"/>
                </a:solidFill>
              </a:rPr>
              <a:t>May not you play computer games?</a:t>
            </a:r>
            <a:endParaRPr lang="ru-RU" sz="2800" b="1" dirty="0">
              <a:solidFill>
                <a:srgbClr val="C00000"/>
              </a:solidFill>
            </a:endParaRPr>
          </a:p>
        </p:txBody>
      </p:sp>
      <p:pic>
        <p:nvPicPr>
          <p:cNvPr id="21" name="Рисунок 20">
            <a:hlinkClick r:id="rId2"/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06680" y="408068"/>
            <a:ext cx="1080120" cy="1080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32255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 tmFilter="0,0; .5, 1; 1, 1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 tmFilter="0,0; .5, 1; 1, 1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 tmFilter="0,0; .5, 1; 1, 1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 tmFilter="0,0; .5, 1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500" tmFilter="0,0; .5, 1; 1, 1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1520" y="1988840"/>
            <a:ext cx="8568952" cy="4752528"/>
          </a:xfrm>
        </p:spPr>
        <p:txBody>
          <a:bodyPr>
            <a:normAutofit/>
          </a:bodyPr>
          <a:lstStyle/>
          <a:p>
            <a:r>
              <a:rPr lang="en-US" sz="2800" b="1" dirty="0" smtClean="0">
                <a:solidFill>
                  <a:srgbClr val="C00000"/>
                </a:solidFill>
              </a:rPr>
              <a:t>Can you cook?</a:t>
            </a:r>
          </a:p>
          <a:p>
            <a:r>
              <a:rPr lang="en-US" sz="2800" b="1" dirty="0" smtClean="0">
                <a:solidFill>
                  <a:srgbClr val="C00000"/>
                </a:solidFill>
              </a:rPr>
              <a:t>May you eat pizza?</a:t>
            </a:r>
          </a:p>
          <a:p>
            <a:r>
              <a:rPr lang="en-US" sz="2800" b="1" dirty="0" smtClean="0">
                <a:solidFill>
                  <a:srgbClr val="C00000"/>
                </a:solidFill>
              </a:rPr>
              <a:t>Must you brush your teeth every day?</a:t>
            </a:r>
          </a:p>
          <a:p>
            <a:r>
              <a:rPr lang="en-US" sz="2800" b="1" dirty="0" smtClean="0">
                <a:solidFill>
                  <a:srgbClr val="C00000"/>
                </a:solidFill>
              </a:rPr>
              <a:t>Can your friend ride a bike?</a:t>
            </a:r>
          </a:p>
          <a:p>
            <a:r>
              <a:rPr lang="en-US" sz="2800" b="1" dirty="0" smtClean="0">
                <a:solidFill>
                  <a:srgbClr val="C00000"/>
                </a:solidFill>
              </a:rPr>
              <a:t>Can’t you drive a car?</a:t>
            </a:r>
          </a:p>
          <a:p>
            <a:r>
              <a:rPr lang="en-US" sz="2800" b="1" dirty="0" smtClean="0">
                <a:solidFill>
                  <a:srgbClr val="C00000"/>
                </a:solidFill>
              </a:rPr>
              <a:t>Must your mother wake you up every morning?</a:t>
            </a:r>
          </a:p>
          <a:p>
            <a:r>
              <a:rPr lang="en-US" sz="2800" b="1" dirty="0" smtClean="0">
                <a:solidFill>
                  <a:srgbClr val="C00000"/>
                </a:solidFill>
              </a:rPr>
              <a:t>May you talk on the mobile phone at a lesson?</a:t>
            </a:r>
          </a:p>
          <a:p>
            <a:r>
              <a:rPr lang="en-US" sz="2800" b="1" dirty="0" smtClean="0">
                <a:solidFill>
                  <a:srgbClr val="C00000"/>
                </a:solidFill>
              </a:rPr>
              <a:t>Mustn’t you read books every day?</a:t>
            </a:r>
            <a:endParaRPr lang="ru-RU" sz="2800" b="1" dirty="0">
              <a:solidFill>
                <a:srgbClr val="C00000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Ответьте на вопросы</a:t>
            </a:r>
            <a:endParaRPr lang="ru-RU" dirty="0"/>
          </a:p>
        </p:txBody>
      </p:sp>
      <p:pic>
        <p:nvPicPr>
          <p:cNvPr id="4" name="Рисунок 3">
            <a:hlinkClick r:id="rId2"/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86360" y="2708920"/>
            <a:ext cx="2108464" cy="1581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74672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1924</TotalTime>
  <Words>644</Words>
  <Application>Microsoft Office PowerPoint</Application>
  <PresentationFormat>Экран (4:3)</PresentationFormat>
  <Paragraphs>121</Paragraphs>
  <Slides>11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Волна</vt:lpstr>
      <vt:lpstr>Modal verb</vt:lpstr>
      <vt:lpstr>must</vt:lpstr>
      <vt:lpstr>Must  утвердительные предложения</vt:lpstr>
      <vt:lpstr>Must  отрицательные предложения</vt:lpstr>
      <vt:lpstr>Must  вопросительные предложения</vt:lpstr>
      <vt:lpstr>Must  краткие ответы</vt:lpstr>
      <vt:lpstr>Вставь форму must</vt:lpstr>
      <vt:lpstr>Сделайте предложения отрицательными</vt:lpstr>
      <vt:lpstr>Сделайте предложения вопросительными</vt:lpstr>
      <vt:lpstr>Переведите </vt:lpstr>
      <vt:lpstr>Ответьте на вопросы</vt:lpstr>
    </vt:vector>
  </TitlesOfParts>
  <Company>Acer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Modal verbs</dc:title>
  <dc:creator>Valued Acer Customer</dc:creator>
  <cp:lastModifiedBy>Пелькина</cp:lastModifiedBy>
  <cp:revision>153</cp:revision>
  <dcterms:created xsi:type="dcterms:W3CDTF">2014-08-19T05:58:35Z</dcterms:created>
  <dcterms:modified xsi:type="dcterms:W3CDTF">2020-01-28T13:48:40Z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1048566</vt:lpwstr>
  </property>
  <property fmtid="{D5CDD505-2E9C-101B-9397-08002B2CF9AE}" pid="3" name="NXPowerLiteSettings">
    <vt:lpwstr>F6000400038000</vt:lpwstr>
  </property>
  <property fmtid="{D5CDD505-2E9C-101B-9397-08002B2CF9AE}" pid="4" name="NXPowerLiteVersion">
    <vt:lpwstr>D4.3.1</vt:lpwstr>
  </property>
</Properties>
</file>