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1" r:id="rId2"/>
    <p:sldId id="262" r:id="rId3"/>
    <p:sldId id="263" r:id="rId4"/>
    <p:sldId id="265" r:id="rId5"/>
    <p:sldId id="266" r:id="rId6"/>
    <p:sldId id="267" r:id="rId7"/>
    <p:sldId id="268" r:id="rId8"/>
    <p:sldId id="270" r:id="rId9"/>
    <p:sldId id="271" r:id="rId10"/>
    <p:sldId id="272" r:id="rId11"/>
    <p:sldId id="27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88A7CF-E7EC-4ADF-8D0E-8A80A1F958F8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D494D8-FF73-49F0-959C-52A9CAEEAC3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D494D8-FF73-49F0-959C-52A9CAEEAC39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E210-E4ED-48F2-876F-26F01A7AA17D}" type="datetimeFigureOut">
              <a:rPr lang="ru-RU" smtClean="0"/>
              <a:pPr/>
              <a:t>07.04.2020</a:t>
            </a:fld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6AAF595-87DE-42E5-A8E5-53FC8002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E210-E4ED-48F2-876F-26F01A7AA17D}" type="datetimeFigureOut">
              <a:rPr lang="ru-RU" smtClean="0"/>
              <a:pPr/>
              <a:t>07.04.2020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6AAF595-87DE-42E5-A8E5-53FC8002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E210-E4ED-48F2-876F-26F01A7AA17D}" type="datetimeFigureOut">
              <a:rPr lang="ru-RU" smtClean="0"/>
              <a:pPr/>
              <a:t>07.04.2020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F595-87DE-42E5-A8E5-53FC8002A85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E210-E4ED-48F2-876F-26F01A7AA17D}" type="datetimeFigureOut">
              <a:rPr lang="ru-RU" smtClean="0"/>
              <a:pPr/>
              <a:t>07.04.2020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F595-87DE-42E5-A8E5-53FC8002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E210-E4ED-48F2-876F-26F01A7AA17D}" type="datetimeFigureOut">
              <a:rPr lang="ru-RU" smtClean="0"/>
              <a:pPr/>
              <a:t>07.04.2020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6AAF595-87DE-42E5-A8E5-53FC8002A85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E210-E4ED-48F2-876F-26F01A7AA17D}" type="datetimeFigureOut">
              <a:rPr lang="ru-RU" smtClean="0"/>
              <a:pPr/>
              <a:t>07.04.2020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F595-87DE-42E5-A8E5-53FC8002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E210-E4ED-48F2-876F-26F01A7AA17D}" type="datetimeFigureOut">
              <a:rPr lang="ru-RU" smtClean="0"/>
              <a:pPr/>
              <a:t>07.04.2020</a:t>
            </a:fld>
            <a:endParaRPr lang="ru-RU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F595-87DE-42E5-A8E5-53FC8002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E210-E4ED-48F2-876F-26F01A7AA17D}" type="datetimeFigureOut">
              <a:rPr lang="ru-RU" smtClean="0"/>
              <a:pPr/>
              <a:t>07.04.2020</a:t>
            </a:fld>
            <a:endParaRPr lang="ru-RU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F595-87DE-42E5-A8E5-53FC8002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E210-E4ED-48F2-876F-26F01A7AA17D}" type="datetimeFigureOut">
              <a:rPr lang="ru-RU" smtClean="0"/>
              <a:pPr/>
              <a:t>07.04.2020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F595-87DE-42E5-A8E5-53FC8002A85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E210-E4ED-48F2-876F-26F01A7AA17D}" type="datetimeFigureOut">
              <a:rPr lang="ru-RU" smtClean="0"/>
              <a:pPr/>
              <a:t>07.04.2020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F595-87DE-42E5-A8E5-53FC8002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E210-E4ED-48F2-876F-26F01A7AA17D}" type="datetimeFigureOut">
              <a:rPr lang="ru-RU" smtClean="0"/>
              <a:pPr/>
              <a:t>07.04.2020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F595-87DE-42E5-A8E5-53FC8002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9C0E210-E4ED-48F2-876F-26F01A7AA17D}" type="datetimeFigureOut">
              <a:rPr lang="ru-RU" smtClean="0"/>
              <a:pPr/>
              <a:t>07.04.2020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6AAF595-87DE-42E5-A8E5-53FC8002A85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sz="4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2636912"/>
            <a:ext cx="8172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/>
              <a:t>«Авторская песня </a:t>
            </a:r>
          </a:p>
          <a:p>
            <a:r>
              <a:rPr lang="ru-RU" sz="4800" b="1" dirty="0" smtClean="0"/>
              <a:t> прошлое и настоящее»</a:t>
            </a:r>
            <a:endParaRPr lang="ru-RU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4800" dirty="0" smtClean="0"/>
              <a:t>            </a:t>
            </a:r>
            <a:r>
              <a:rPr lang="ru-RU" sz="4800" b="1" dirty="0" smtClean="0"/>
              <a:t>Цель урока: </a:t>
            </a:r>
          </a:p>
          <a:p>
            <a:pPr>
              <a:buNone/>
            </a:pPr>
            <a:r>
              <a:rPr lang="ru-RU" sz="4800" dirty="0" smtClean="0"/>
              <a:t>  «Познакомиться с жанром                                              авторской песни»</a:t>
            </a:r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4800" b="1" dirty="0" smtClean="0"/>
              <a:t>  Авторская песня – </a:t>
            </a:r>
            <a:r>
              <a:rPr lang="ru-RU" sz="4400" dirty="0" smtClean="0"/>
              <a:t>это своеобразный городской фольклор, который называют    по-разному : бардовская песня, самодеятельная песня, поэзия под гитару.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1224135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Русь славилась авторами- исполнителями еще с давних времен, 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 по городам и деревням ходили необычные люди с гуслями в руках.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 Люди их очень любили, и, завидев их, 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 бросали все свои дела и внимали им с глубокой сердечностью. 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23850" y="2276872"/>
            <a:ext cx="3460750" cy="439248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427984" y="2204864"/>
            <a:ext cx="43204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/>
              <a:t>БАЯНЫ</a:t>
            </a:r>
            <a:r>
              <a:rPr lang="ru-RU" sz="3600" dirty="0" smtClean="0"/>
              <a:t>, так звали на Руси этих певцов, несли людям правду жизни, песни их были сердечно красивы, правдивы, чисты. 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4437112"/>
            <a:ext cx="8686800" cy="2088232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</a:rPr>
              <a:t>Среди них были студенты, монахи, философы – актеры и певцы, рассказчики и акробаты. Ваганты большую часть жизни проводили в поисках знаний в университетах. </a:t>
            </a:r>
          </a:p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</a:rPr>
              <a:t>Большинство писали свои стихи на латыни. В своем творчестве они опирались не только на традиции церковных и речевых жанров, но и опыт народной лирики. До нашего времени дошли </a:t>
            </a:r>
          </a:p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</a:rPr>
              <a:t>многочисленные стихи и песни неизвестных поэтов и музыкантов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48064" y="476673"/>
            <a:ext cx="36724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В средние века, в эпоху расцвета городов, по дорогам странствовали</a:t>
            </a:r>
            <a:r>
              <a:rPr lang="ru-RU" sz="3200" b="1" dirty="0" smtClean="0"/>
              <a:t> Ваганты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 t="1965" b="26694"/>
          <a:stretch>
            <a:fillRect/>
          </a:stretch>
        </p:blipFill>
        <p:spPr bwMode="auto">
          <a:xfrm>
            <a:off x="0" y="404664"/>
            <a:ext cx="5148064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72608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ru-RU" sz="4800" dirty="0" smtClean="0"/>
              <a:t>В 60-е годы прошлого века в России зародилась новая волна авторской   песни. Люди, которые являются авторами и исполнителями своих песен называли </a:t>
            </a:r>
            <a:r>
              <a:rPr lang="ru-RU" sz="4800" b="1" dirty="0" smtClean="0"/>
              <a:t>БАРДАМИ</a:t>
            </a:r>
            <a:endParaRPr lang="ru-RU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484784"/>
            <a:ext cx="8686800" cy="5112568"/>
          </a:xfrm>
        </p:spPr>
        <p:txBody>
          <a:bodyPr>
            <a:normAutofit fontScale="92500" lnSpcReduction="20000"/>
          </a:bodyPr>
          <a:lstStyle/>
          <a:p>
            <a:r>
              <a:rPr lang="ru-RU" sz="4800" dirty="0" smtClean="0"/>
              <a:t>В середине 20 века в нашей стране зародился новый жанр – авторская песня.</a:t>
            </a:r>
          </a:p>
          <a:p>
            <a:pPr>
              <a:buNone/>
            </a:pPr>
            <a:r>
              <a:rPr lang="ru-RU" sz="4800" b="1" dirty="0" smtClean="0"/>
              <a:t>  Авторская песня – </a:t>
            </a:r>
            <a:r>
              <a:rPr lang="ru-RU" sz="4800" dirty="0" smtClean="0"/>
              <a:t>это своеобразный городской фольклор, который называют по-разному : бардовская песня, самодеятельная песня, поэзия под гитару.</a:t>
            </a:r>
            <a:endParaRPr lang="ru-RU" sz="4800" b="1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-3472"/>
            <a:ext cx="3384376" cy="27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95537" y="2780929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Олег Митяев</a:t>
            </a:r>
            <a:endParaRPr lang="ru-RU" sz="2400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>
          <a:xfrm>
            <a:off x="323528" y="3140968"/>
            <a:ext cx="3456383" cy="2808312"/>
          </a:xfrm>
          <a:prstGeom prst="rect">
            <a:avLst/>
          </a:prstGeom>
          <a:noFill/>
          <a:ln/>
        </p:spPr>
      </p:pic>
      <p:sp>
        <p:nvSpPr>
          <p:cNvPr id="8" name="Прямоугольник 7"/>
          <p:cNvSpPr/>
          <p:nvPr/>
        </p:nvSpPr>
        <p:spPr>
          <a:xfrm rot="10800000" flipV="1">
            <a:off x="539553" y="6119420"/>
            <a:ext cx="309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Булат Окуджава</a:t>
            </a:r>
            <a:endParaRPr lang="ru-RU" sz="2400" dirty="0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716016" y="0"/>
            <a:ext cx="3816424" cy="2708920"/>
          </a:xfrm>
          <a:prstGeom prst="rect">
            <a:avLst/>
          </a:prstGeom>
          <a:noFill/>
          <a:ln/>
        </p:spPr>
      </p:pic>
      <p:sp>
        <p:nvSpPr>
          <p:cNvPr id="10" name="Прямоугольник 9"/>
          <p:cNvSpPr/>
          <p:nvPr/>
        </p:nvSpPr>
        <p:spPr>
          <a:xfrm>
            <a:off x="5076056" y="2636912"/>
            <a:ext cx="31683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Михаил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sz="2400" dirty="0" smtClean="0"/>
              <a:t>Светлов</a:t>
            </a:r>
            <a:endParaRPr lang="ru-RU" sz="2400" dirty="0"/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5" cstate="print">
            <a:lum contrast="24000"/>
          </a:blip>
          <a:srcRect/>
          <a:stretch>
            <a:fillRect/>
          </a:stretch>
        </p:blipFill>
        <p:spPr bwMode="auto">
          <a:xfrm>
            <a:off x="4716016" y="3068960"/>
            <a:ext cx="3881735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4716016" y="6045349"/>
            <a:ext cx="404857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ru-RU" sz="2400"/>
              <a:t>Владимир Высотский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                   Булат Окуджава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51920" y="1340768"/>
            <a:ext cx="5292080" cy="5517232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3800" b="1" dirty="0" smtClean="0"/>
              <a:t>    Первым по значимости российским бардом </a:t>
            </a:r>
            <a:br>
              <a:rPr lang="ru-RU" sz="3800" b="1" dirty="0" smtClean="0"/>
            </a:br>
            <a:r>
              <a:rPr lang="ru-RU" sz="3800" b="1" dirty="0" smtClean="0"/>
              <a:t>по праву считается Булат Шалвович Окуджава. </a:t>
            </a:r>
            <a:br>
              <a:rPr lang="ru-RU" sz="3800" b="1" dirty="0" smtClean="0"/>
            </a:br>
            <a:r>
              <a:rPr lang="ru-RU" sz="3800" b="1" dirty="0" smtClean="0"/>
              <a:t>Его песни внесли новое представление о том, </a:t>
            </a:r>
            <a:br>
              <a:rPr lang="ru-RU" sz="3800" b="1" dirty="0" smtClean="0"/>
            </a:br>
            <a:r>
              <a:rPr lang="ru-RU" sz="3800" b="1" dirty="0" smtClean="0"/>
              <a:t>каким может быть песенный текст. Он написал около150 песен. </a:t>
            </a:r>
            <a:br>
              <a:rPr lang="ru-RU" sz="3800" b="1" dirty="0" smtClean="0"/>
            </a:br>
            <a:r>
              <a:rPr lang="ru-RU" sz="3800" b="1" dirty="0" smtClean="0"/>
              <a:t>Они – о любви и надежде, о бессмысленности войн, о вере и торжестве разума и мудрости. Родился Булат Окуджава 9 мая, теперь это День Победы. </a:t>
            </a:r>
            <a:br>
              <a:rPr lang="ru-RU" sz="3800" b="1" dirty="0" smtClean="0"/>
            </a:br>
            <a:r>
              <a:rPr lang="ru-RU" sz="3800" b="1" dirty="0" smtClean="0"/>
              <a:t>И словно ему в подарок уже много лет подряд в этот день</a:t>
            </a:r>
            <a:br>
              <a:rPr lang="ru-RU" sz="3800" b="1" dirty="0" smtClean="0"/>
            </a:br>
            <a:r>
              <a:rPr lang="ru-RU" sz="3800" b="1" dirty="0" smtClean="0"/>
              <a:t> звучит его песня из кинофильма «Белорусский вокзал». </a:t>
            </a:r>
            <a:r>
              <a:rPr lang="ru-RU" sz="4800" b="1" dirty="0" smtClean="0"/>
              <a:t/>
            </a:r>
            <a:br>
              <a:rPr lang="ru-RU" sz="4800" b="1" dirty="0" smtClean="0"/>
            </a:br>
            <a:endParaRPr lang="ru-RU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179512" y="1484784"/>
            <a:ext cx="3862561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                    Владимир </a:t>
            </a:r>
            <a:r>
              <a:rPr lang="ru-RU" dirty="0" smtClean="0">
                <a:solidFill>
                  <a:schemeClr val="tx1"/>
                </a:solidFill>
              </a:rPr>
              <a:t>Высоцкий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24000"/>
          </a:blip>
          <a:srcRect/>
          <a:stretch>
            <a:fillRect/>
          </a:stretch>
        </p:blipFill>
        <p:spPr bwMode="auto">
          <a:xfrm>
            <a:off x="1475656" y="1124744"/>
            <a:ext cx="6408712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686800" cy="100811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                         Олег Митяев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/>
          </a:p>
        </p:txBody>
      </p:sp>
      <p:pic>
        <p:nvPicPr>
          <p:cNvPr id="4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340768"/>
            <a:ext cx="4392488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148064" y="607899"/>
            <a:ext cx="3995936" cy="664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«Как здорово»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Изгиб гитары жёлтой ты обнимаешь нежно,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Струна осколком эха пронзит тугую высь,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Качнётся купол неба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Большой и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звёздноснежный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Как здорово что все мы здесь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Сегодня собрались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Как здорово что все мы здесь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Сегодня собрались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Как отблеск от заката костёр меж сосен пляшет,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Ты что грустишь бродяга, а ну-ка улыбнись,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кто-то очень близкий тебе тихонько скажет,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всё же с болью в горле мы тех сегодня вспомним,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Чьи имена как раны, на сердце запеклись,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Мечтами их и песнями мы каждый вздох наполним,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128</TotalTime>
  <Words>249</Words>
  <Application>Microsoft Office PowerPoint</Application>
  <PresentationFormat>Экран (4:3)</PresentationFormat>
  <Paragraphs>30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                      Булат Окуджава </vt:lpstr>
      <vt:lpstr>                    Владимир Высоцкий </vt:lpstr>
      <vt:lpstr>                         Олег Митяев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«Авторская песня  -  прошлое и настоящее»</dc:title>
  <dc:creator>Вика</dc:creator>
  <cp:lastModifiedBy>User-64</cp:lastModifiedBy>
  <cp:revision>16</cp:revision>
  <dcterms:created xsi:type="dcterms:W3CDTF">2014-01-23T06:14:04Z</dcterms:created>
  <dcterms:modified xsi:type="dcterms:W3CDTF">2020-04-07T14:48:42Z</dcterms:modified>
</cp:coreProperties>
</file>