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79" r:id="rId12"/>
    <p:sldId id="267" r:id="rId13"/>
    <p:sldId id="280" r:id="rId14"/>
    <p:sldId id="272" r:id="rId15"/>
    <p:sldId id="270" r:id="rId16"/>
    <p:sldId id="273" r:id="rId17"/>
    <p:sldId id="274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885AA-564D-449C-9DF3-6DE629D26F2C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8FE4D-91EB-49F4-8C30-B3470DA69A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052736"/>
            <a:ext cx="6120680" cy="2232248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десятичных дробей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2760241" cy="127241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урока: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460375" y="1555190"/>
            <a:ext cx="7848872" cy="3818025"/>
          </a:xfrm>
        </p:spPr>
        <p:txBody>
          <a:bodyPr>
            <a:noAutofit/>
          </a:bodyPr>
          <a:lstStyle/>
          <a:p>
            <a:pPr marL="514350" indent="-514350" algn="l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Предметные: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научить учащихся сравнивать десятичные дроби</a:t>
            </a:r>
          </a:p>
          <a:p>
            <a:pPr marL="514350" indent="-514350" algn="l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Личностные: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интерес к изучению темы и мотивировать желание применить приобретенные знания и учения, формировать умение объективно оценивать труд одноклассников</a:t>
            </a:r>
          </a:p>
          <a:p>
            <a:pPr marL="514350" indent="-514350" algn="l">
              <a:buFont typeface="Arial" panose="020B0604020202020204" pitchFamily="34" charset="0"/>
              <a:buChar char="•"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умение определять понятия, создавать обобщения, устанавливать аналогии</a:t>
            </a:r>
            <a:endParaRPr lang="ru-RU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" descr="https://oge.sdamgia.ru/formula/svg/39/395b529c3c8e8b221a4f35fbcceb4ef4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35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Разминка: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18939"/>
            <a:ext cx="7416824" cy="74190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единиц в каждом из разрядов в числе: 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20608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1) 16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91880" y="20608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 десяток 6 единиц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260539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2)234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491880" y="2605391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 сотни 3 десятка 4 единицы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9489" y="3131644"/>
            <a:ext cx="866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3)4,7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3104307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4 единицы 7 десятых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83891" y="3694474"/>
            <a:ext cx="1107789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4)52,68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491880" y="3694475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 десятков 2 единицы 6 десятых 8 сотых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83891" y="4239017"/>
            <a:ext cx="1107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5)10,19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96819" y="4239017"/>
            <a:ext cx="3019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 десяток 1 десятая 9 сотых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09489" y="4783558"/>
            <a:ext cx="1082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6)3,507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491880" y="478355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 единицы 5 десятых 7 тысячных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83891" y="5328101"/>
            <a:ext cx="1323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7)506,0506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491880" y="5328099"/>
            <a:ext cx="4608512" cy="36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 сотен 6 единиц 5 сотых 6 десятитысячных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80908" y="5830120"/>
            <a:ext cx="1614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8)78,1002030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491880" y="583012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7 десятков 8 единиц 1 десятая 2 десятитысячных 3 миллионные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5163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79512" y="836712"/>
                <a:ext cx="8229600" cy="1143000"/>
              </a:xfrm>
            </p:spPr>
            <p:txBody>
              <a:bodyPr>
                <a:noAutofit/>
              </a:bodyPr>
              <a:lstStyle/>
              <a:p>
                <a:r>
                  <a:rPr lang="ru-RU" sz="32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Какая из следующих десятичных дробей равна дроби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ru-RU" sz="32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ru-RU" sz="3200" b="1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ru-RU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𝟐𝟓</m:t>
                            </m:r>
                          </m:num>
                          <m:den>
                            <m:r>
                              <a:rPr lang="ru-RU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𝟏𝟎𝟎</m:t>
                            </m:r>
                            <m:r>
                              <a:rPr lang="ru-RU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ru-RU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𝟎𝟎𝟎</m:t>
                            </m:r>
                          </m:den>
                        </m:f>
                      </m:e>
                    </m:box>
                  </m:oMath>
                </a14:m>
                <a:r>
                  <a:rPr lang="ru-RU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79512" y="836712"/>
                <a:ext cx="8229600" cy="1143000"/>
              </a:xfrm>
              <a:blipFill rotWithShape="0">
                <a:blip r:embed="rId2"/>
                <a:stretch>
                  <a:fillRect t="-13830" b="-138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6264" y="2532100"/>
            <a:ext cx="6892080" cy="104091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1)0,0025;  2)0,25000;  3)0,00025;  4)0,20005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95536" y="4086077"/>
                <a:ext cx="3816424" cy="849896"/>
              </a:xfrm>
              <a:prstGeom prst="ellipse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ru-RU" sz="28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25</m:t>
                              </m:r>
                            </m:num>
                            <m:den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100 000</m:t>
                              </m:r>
                            </m:den>
                          </m:f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=0,00025</m:t>
                          </m:r>
                        </m:e>
                      </m:box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4086077"/>
                <a:ext cx="3816424" cy="849896"/>
              </a:xfrm>
              <a:prstGeom prst="ellipse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776264" y="5638906"/>
            <a:ext cx="1584176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3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5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из чисел больше: 5,3 или 4,988?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7056784" cy="122413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двух десятичных дробей больше та, у которой целая часть больше.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464977"/>
            <a:ext cx="3744416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Значит: 5,3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4,988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910204"/>
            <a:ext cx="6192688" cy="22894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сравнить дроби с равными целыми?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случае вначале сравнивают десятые.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11,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11,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9, так как 21.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Если же десятые оказались одинаковыми, то сравнивают сотые.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Например, 2,8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4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2,8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6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так как 46.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5244008"/>
            <a:ext cx="6552728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способ сравнения десятичных дробей называют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поразрядным.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45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626" y="404664"/>
            <a:ext cx="8064896" cy="1152128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сравнить десятичные дроби с равными целыми частями, но с различным количеством цифр после запятой?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7776864" cy="57606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Сравним отрезки длиной 5,4 м и 5,40 м. Имеем: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7544" y="2492896"/>
                <a:ext cx="4752528" cy="499689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5,4 м = 5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ru-RU" sz="24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ru-RU" sz="24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  <m:t>10 </m:t>
                            </m:r>
                          </m:den>
                        </m:f>
                      </m:e>
                    </m:box>
                  </m:oMath>
                </a14:m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 = 5 м 4 </a:t>
                </a:r>
                <a:r>
                  <a:rPr lang="ru-RU" sz="2400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дм</a:t>
                </a:r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540 см;</a:t>
                </a:r>
                <a:endParaRPr lang="ru-RU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492896"/>
                <a:ext cx="4752528" cy="499689"/>
              </a:xfrm>
              <a:prstGeom prst="rect">
                <a:avLst/>
              </a:prstGeom>
              <a:blipFill rotWithShape="0">
                <a:blip r:embed="rId2"/>
                <a:stretch>
                  <a:fillRect l="-1788" t="-6977" b="-162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467544" y="3116501"/>
                <a:ext cx="4968552" cy="499689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5,40 м = 5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ru-RU" sz="24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ru-RU" sz="24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  <m:t>40</m:t>
                            </m:r>
                          </m:num>
                          <m:den>
                            <m: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e>
                    </m:box>
                  </m:oMath>
                </a14:m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 = 5 м 40 </a:t>
                </a:r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см=540 см.</a:t>
                </a:r>
                <a:endParaRPr lang="ru-RU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116501"/>
                <a:ext cx="4968552" cy="499689"/>
              </a:xfrm>
              <a:prstGeom prst="rect">
                <a:avLst/>
              </a:prstGeom>
              <a:blipFill rotWithShape="1">
                <a:blip r:embed="rId3"/>
                <a:stretch>
                  <a:fillRect l="-1709" t="-6977" b="-162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67544" y="3717032"/>
            <a:ext cx="439248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Получаем, что 5,4=5,40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348227"/>
            <a:ext cx="7488832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к десятичной дроби справа приписать любое количество нулей, то получится дробь, равная данной.</a:t>
            </a: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дроби,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канчивающейся нулями, не изменится, если последние нули в её записи отбросить.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29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Сравним дроби 3,2 и 3,198.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7272808" cy="10172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Поскольку, 3,2=3,200, а 3,200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3,198,то 3,23,198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3429000"/>
            <a:ext cx="712879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сравнить две десятичные дроби с равными целыми частями и различным количеством цифр после запятой, надо с помощью приписывания нулей справа уравнять количество цифр в дробных частях, после чего сравнить полученные дроби поразрядно.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58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323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десятичную дробь: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31640"/>
            <a:ext cx="6371662" cy="403244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С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четырьмя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цифрами после запятой, равную числу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0,87</a:t>
            </a: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С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пятью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цифрами после запятой, равную числу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0,541</a:t>
            </a: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С тремя цифрами после запятой, равную числу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С двумя цифрами после запятой, равную числу </a:t>
            </a:r>
            <a:r>
              <a:rPr lang="ru-RU" sz="4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8,40000</a:t>
            </a:r>
            <a:endParaRPr lang="ru-RU" sz="45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1360778"/>
            <a:ext cx="1224136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0,8700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0232" y="2496671"/>
            <a:ext cx="1512168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0,54100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0232" y="3517243"/>
            <a:ext cx="1224136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35,000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60232" y="4653136"/>
            <a:ext cx="1008112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8,40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0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324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уравняйте количество цифр после запятой в данных дробях: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,8; 13,54; 0,789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5180" y="2893667"/>
            <a:ext cx="374441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,800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13,540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0,789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238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01317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 № 326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1484784"/>
            <a:ext cx="2736304" cy="3528392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9,4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9,6;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5,5  и  4,8;</a:t>
            </a:r>
          </a:p>
          <a:p>
            <a:pPr marL="514350" indent="-514350">
              <a:buAutoNum type="arabicParenR"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arenR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6,3  и  6,31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79912" y="1509775"/>
            <a:ext cx="43204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912" y="3861048"/>
            <a:ext cx="43204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2676700"/>
            <a:ext cx="43204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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63960" y="2690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 числа: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09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Расположите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числа в порядке возрастания: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7,4; 3,15; 3,6; 5,066; 5,2; 7,28. 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5409911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3,15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9712" y="4748219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3,6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22642" y="4093154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5,066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11960" y="3443966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5,2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92080" y="2755396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7,28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00192" y="2106208"/>
            <a:ext cx="1450504" cy="64918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7,4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5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632848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числа в порядке убывания: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8,5; 8,16; 8,4; 8,49; 8,05; 8,61.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528" y="1788588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8,61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75656" y="2494342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8,5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1275" y="3213780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8,49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26894" y="3861048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8,4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04048" y="4465141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8,16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5200888"/>
            <a:ext cx="1440160" cy="73574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8,05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25011" y="4725144"/>
            <a:ext cx="4491005" cy="1503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учебнику: </a:t>
            </a:r>
          </a:p>
          <a:p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327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95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930226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цифры можно подставить вместо звездочки, чтобы образовалось верное неравенство: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52" y="2118866"/>
            <a:ext cx="3384376" cy="390312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5,28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 5,2 *</a:t>
            </a:r>
          </a:p>
          <a:p>
            <a:pPr marL="514350" indent="-514350">
              <a:buAutoNum type="arabicParenR"/>
            </a:pP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514350" indent="-514350">
              <a:buAutoNum type="arabicParenR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6,1  6,*  7</a:t>
            </a:r>
          </a:p>
          <a:p>
            <a:pPr marL="514350" indent="-514350">
              <a:buAutoNum type="arabicParenR"/>
            </a:pP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514350" indent="-514350">
              <a:buAutoNum type="arabicParenR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9,43  9,*  6</a:t>
            </a:r>
          </a:p>
          <a:p>
            <a:pPr marL="514350" indent="-514350">
              <a:buAutoNum type="arabicParenR"/>
            </a:pP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514350" indent="-514350">
              <a:buAutoNum type="arabicParenR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0,063  0,0*  4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93855" y="1896769"/>
            <a:ext cx="361915" cy="917079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1940" y="2905919"/>
            <a:ext cx="361915" cy="917079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2897" y="3959378"/>
            <a:ext cx="361915" cy="917079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4812" y="5012837"/>
            <a:ext cx="361915" cy="917079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9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Напишите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числа, каждое из которых больше 7,5 и меньше 7,7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15516" y="2835788"/>
            <a:ext cx="1440160" cy="12241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7,5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90385" y="3933056"/>
            <a:ext cx="1512168" cy="12241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7,55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491880" y="2835788"/>
            <a:ext cx="1512168" cy="12241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7,6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220072" y="3933056"/>
            <a:ext cx="1512168" cy="12241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7,65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840252" y="2708920"/>
            <a:ext cx="1512168" cy="12241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7,7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49817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все натуральные значения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при которых верно неравенство: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204864"/>
            <a:ext cx="3384376" cy="3024336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3,54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х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6,001;</a:t>
            </a:r>
          </a:p>
          <a:p>
            <a:pPr marL="514350" indent="-514350">
              <a:buAutoNum type="arabicParenR"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514350" indent="-514350">
              <a:buAutoNum type="arabicParenR"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8,9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х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12;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220486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Х: 4; 5; 6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75956" y="328498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Х:9; 10; 11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95536" y="4509120"/>
            <a:ext cx="6696744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учебнику: </a:t>
            </a:r>
          </a:p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331, 332, 333, 334, 328, 335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859216" cy="158417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из двух десятичных дробей с неравными целыми частями больше?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4724" y="2852936"/>
            <a:ext cx="7560840" cy="1168539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двух десятичных дробей больше та, у которой целая часть больше.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23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920880" cy="194421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сравнивают десятичные дроби с равными целыми частями и одинаковым количеством цифр после запятой?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090" y="2852936"/>
            <a:ext cx="8347756" cy="22072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Десятичные дроби с равными целыми частями и одинаковым количеством цифр после запятой сравнивают поразрядно.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47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787208" cy="178621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дробь мы получим, если к данной десятичной дроби припишем справа несколько нулей?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286" y="2708920"/>
            <a:ext cx="8059724" cy="168789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к десятичной дроби справа приписать любое количество нулей, то получится дробь, равная данной.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19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643192" cy="178621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дробь мы получим, если у данной десятичной дроби отбросим последние нули её записи?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4724" y="2852937"/>
            <a:ext cx="7627676" cy="22072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десятичная дробь оканчивается нулями, то эти нули можно отбросить, и при этом получится дробь равная данной.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57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388424" cy="208823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правило сравнения двух десятичных дробей с равными целыми частями и различным количеством цифр после запятой.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4724" y="2852936"/>
            <a:ext cx="7560840" cy="315938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сравнить две десятичные дроби с равными целыми частями и различным количеством цифр после запятой, нужно с помощью приписывания нулей справа уравнять количество цифр в дробных частях, после чего сравнить полученные дроби поразрядно.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81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4824536" cy="936104"/>
          </a:xfrm>
        </p:spPr>
        <p:txBody>
          <a:bodyPr>
            <a:normAutofit/>
          </a:bodyPr>
          <a:lstStyle/>
          <a:p>
            <a:pPr algn="l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988840"/>
            <a:ext cx="6552728" cy="1039356"/>
          </a:xfrm>
          <a:prstGeom prst="flowChartDecisi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31, № 350,351,353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32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829</Words>
  <Application>Microsoft Office PowerPoint</Application>
  <PresentationFormat>Экран (4:3)</PresentationFormat>
  <Paragraphs>126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Сравнение десятичных дробей</vt:lpstr>
      <vt:lpstr>Цели урока:</vt:lpstr>
      <vt:lpstr>Разминка:</vt:lpstr>
      <vt:lpstr>Какая из следующих десятичных дробей равна дроби □(25/(100 000))?</vt:lpstr>
      <vt:lpstr>Какое из чисел больше: 5,3 или 4,988?</vt:lpstr>
      <vt:lpstr>Как сравнить десятичные дроби с равными целыми частями, но с различным количеством цифр после запятой?</vt:lpstr>
      <vt:lpstr>Сравним дроби 3,2 и 3,198.</vt:lpstr>
      <vt:lpstr>№ 323: запишите десятичную дробь:</vt:lpstr>
      <vt:lpstr>№ 324: уравняйте количество цифр после запятой в данных дробях:</vt:lpstr>
      <vt:lpstr>Работа по учебнику № 326</vt:lpstr>
      <vt:lpstr>Расположите числа в порядке возрастания: 7,4; 3,15; 3,6; 5,066; 5,2; 7,28. </vt:lpstr>
      <vt:lpstr>Запишите числа в порядке убывания: 8,5; 8,16; 8,4; 8,49; 8,05; 8,61.</vt:lpstr>
      <vt:lpstr>Какие цифры можно подставить вместо звездочки, чтобы образовалось верное неравенство:</vt:lpstr>
      <vt:lpstr>Напишите три числа, каждое из которых больше 7,5 и меньше 7,7.</vt:lpstr>
      <vt:lpstr>Найдите все натуральные значения х, при которых верно неравенство:</vt:lpstr>
      <vt:lpstr>Какая из двух десятичных дробей с неравными целыми частями больше?</vt:lpstr>
      <vt:lpstr>Как сравнивают десятичные дроби с равными целыми частями и одинаковым количеством цифр после запятой?</vt:lpstr>
      <vt:lpstr>Какую дробь мы получим, если к данной десятичной дроби припишем справа несколько нулей?</vt:lpstr>
      <vt:lpstr>Какую дробь мы получим, если у данной десятичной дроби отбросим последние нули её записи?</vt:lpstr>
      <vt:lpstr>Сформулируйте правило сравнения двух десятичных дробей с равными целыми частями и различным количеством цифр после запятой.</vt:lpstr>
      <vt:lpstr>Домашнее задание: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Оксана</dc:creator>
  <cp:lastModifiedBy>Юля</cp:lastModifiedBy>
  <cp:revision>64</cp:revision>
  <dcterms:created xsi:type="dcterms:W3CDTF">2016-12-28T13:52:17Z</dcterms:created>
  <dcterms:modified xsi:type="dcterms:W3CDTF">2021-02-24T05:04:42Z</dcterms:modified>
</cp:coreProperties>
</file>