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23" r:id="rId3"/>
    <p:sldId id="272" r:id="rId4"/>
    <p:sldId id="325" r:id="rId5"/>
    <p:sldId id="329" r:id="rId6"/>
    <p:sldId id="326" r:id="rId7"/>
    <p:sldId id="328" r:id="rId8"/>
    <p:sldId id="327" r:id="rId9"/>
    <p:sldId id="273" r:id="rId10"/>
    <p:sldId id="330" r:id="rId11"/>
    <p:sldId id="331" r:id="rId12"/>
    <p:sldId id="332" r:id="rId13"/>
    <p:sldId id="333" r:id="rId14"/>
    <p:sldId id="334" r:id="rId15"/>
    <p:sldId id="335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8C9D"/>
    <a:srgbClr val="9AA7B4"/>
    <a:srgbClr val="B0BAC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3" autoAdjust="0"/>
    <p:restoredTop sz="94834" autoAdjust="0"/>
  </p:normalViewPr>
  <p:slideViewPr>
    <p:cSldViewPr>
      <p:cViewPr varScale="1">
        <p:scale>
          <a:sx n="80" d="100"/>
          <a:sy n="80" d="100"/>
        </p:scale>
        <p:origin x="-170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E488B5-E886-466E-A60E-643FB0053A3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2B7E102-88C8-411E-9738-8256D2B6AA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643213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33EDF6-12B8-4649-843F-C1ADE38BA3BC}" type="slidenum">
              <a:rPr lang="ru-RU" smtClean="0"/>
              <a:pPr/>
              <a:t>1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356742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AA199-D388-439D-A08B-2730E2832D24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11748-F631-46F8-A273-04F49A38C2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5556752"/>
      </p:ext>
    </p:extLst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D265C-7580-4DDC-8E38-39B8081A062C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34111-D9AF-42C1-B21F-8CE83C2065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4381822"/>
      </p:ext>
    </p:extLst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97CB7-E9E1-481F-A3C1-A46698F4B2A6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57580-B6BE-49E2-A039-AA8255BEAF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7276911"/>
      </p:ext>
    </p:extLst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342A-6651-4376-A2D9-FF7F8FF07F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63022-245D-44B7-8418-F7045DDC3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1794049"/>
      </p:ext>
    </p:extLst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B0FEF-7A75-478D-8948-0133C99247F7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1F759-7607-4748-8166-F054B9008E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2485338"/>
      </p:ext>
    </p:extLst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FA418-33BD-4082-8872-C2E6A627CD3C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3D462-72ED-4325-9F60-32CDDF4E8A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6107963"/>
      </p:ext>
    </p:extLst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A07A4-4673-4A6B-A182-5D507283F9CE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60C66-017B-4563-92D3-BA8F049DEE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3676986"/>
      </p:ext>
    </p:extLst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EBAB-2557-4718-9F05-DE1CFD7DAF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5C58E-075E-413C-B36D-76C1AD069A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4127138"/>
      </p:ext>
    </p:extLst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E5330-1AC3-465D-A39D-C4AE79261E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C0206-49E8-403E-A010-DF88612667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9096326"/>
      </p:ext>
    </p:extLst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0E534-5B34-4BA4-9A71-F9F17E667120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29326-86D2-459F-90DF-025362E2A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6322494"/>
      </p:ext>
    </p:extLst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81862-B21B-4E93-A45E-FDA837059419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6C188-DB7D-4E6A-8E44-61571E283C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8836042"/>
      </p:ext>
    </p:extLst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F49E28-F3A8-4A7B-A896-7F8C7D445B60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86E76D0-5E4F-4DEB-852D-6F99F388A8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0" y="333375"/>
            <a:ext cx="9072563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sz="5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briola" panose="04040605051002020D02" pitchFamily="82" charset="0"/>
                <a:cs typeface="Gisha" panose="020B0502040204020203" pitchFamily="34" charset="-79"/>
              </a:rPr>
              <a:t> </a:t>
            </a:r>
            <a:r>
              <a:rPr lang="ru-RU" sz="3200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Тема</a:t>
            </a:r>
            <a:r>
              <a:rPr lang="ru-RU" sz="32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ctr" eaLnBrk="1" hangingPunct="1">
              <a:lnSpc>
                <a:spcPts val="6700"/>
              </a:lnSpc>
              <a:spcAft>
                <a:spcPts val="600"/>
              </a:spcAft>
              <a:defRPr/>
            </a:pPr>
            <a:r>
              <a:rPr lang="ru-RU" sz="4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Игрушки народов мира</a:t>
            </a:r>
          </a:p>
          <a:p>
            <a:pPr algn="ctr" eaLnBrk="1" hangingPunct="1">
              <a:lnSpc>
                <a:spcPts val="8400"/>
              </a:lnSpc>
              <a:defRPr/>
            </a:pPr>
            <a:r>
              <a:rPr lang="ru-RU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Русская народная </a:t>
            </a:r>
            <a:endParaRPr lang="ru-RU" sz="6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lnSpc>
                <a:spcPts val="8400"/>
              </a:lnSpc>
              <a:defRPr/>
            </a:pPr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игрушка</a:t>
            </a:r>
          </a:p>
        </p:txBody>
      </p:sp>
      <p:pic>
        <p:nvPicPr>
          <p:cNvPr id="3075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3213100"/>
            <a:ext cx="3960812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888"/>
            <a:ext cx="914400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 русской народной игрушки уходит корнями в глубокую древность.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Народная игрушка привлекает внимание своей простотой и изяществом. Большинство из них были самодельные. Ребенок силой своего воображения и фантазии наполнял игрушку тем или иным духовным содержанием. </a:t>
            </a:r>
          </a:p>
        </p:txBody>
      </p:sp>
      <p:pic>
        <p:nvPicPr>
          <p:cNvPr id="3" name="Picture 4" descr="C:\Users\User\Desktop\elochnaya-igrushka-kat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-1" t="-1" b="-1379"/>
          <a:stretch/>
        </p:blipFill>
        <p:spPr bwMode="auto">
          <a:xfrm>
            <a:off x="23409" y="2529384"/>
            <a:ext cx="4968552" cy="43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5778" name="Picture 2" descr="http://cyrillitsa.ru/wp-content/uploads/2013/11/muzey-igruchki_0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6770" y="2241352"/>
            <a:ext cx="4130691" cy="43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490538" y="166688"/>
            <a:ext cx="8178800" cy="8350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lnSpc>
                <a:spcPts val="2900"/>
              </a:lnSpc>
              <a:defRPr/>
            </a:pPr>
            <a:r>
              <a:rPr lang="ru-RU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Игрушки изготавливали из того, что давала человеку природа</a:t>
            </a:r>
            <a:endParaRPr lang="ru-RU" sz="2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5575" y="1352550"/>
            <a:ext cx="1679575" cy="4619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Солома</a:t>
            </a:r>
            <a:endParaRPr lang="ru-RU" sz="1200" i="1" smtClean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6763" y="1223963"/>
            <a:ext cx="1770062" cy="4619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Глина</a:t>
            </a:r>
            <a:endParaRPr lang="ru-RU" sz="1200" i="1" smtClean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2013" y="1355725"/>
            <a:ext cx="1703387" cy="4603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Дерево</a:t>
            </a:r>
            <a:endParaRPr lang="ru-RU" sz="1200" i="1" smtClean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72263" y="1290638"/>
            <a:ext cx="1906587" cy="4619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Материя</a:t>
            </a:r>
            <a:endParaRPr lang="ru-RU" sz="1200" i="1" smtClean="0">
              <a:solidFill>
                <a:srgbClr val="C00000"/>
              </a:solidFill>
            </a:endParaRPr>
          </a:p>
        </p:txBody>
      </p:sp>
      <p:cxnSp>
        <p:nvCxnSpPr>
          <p:cNvPr id="11" name="Прямая со стрелкой 10"/>
          <p:cNvCxnSpPr>
            <a:stCxn id="18435" idx="2"/>
            <a:endCxn id="7" idx="0"/>
          </p:cNvCxnSpPr>
          <p:nvPr/>
        </p:nvCxnSpPr>
        <p:spPr>
          <a:xfrm flipH="1">
            <a:off x="1652588" y="1001713"/>
            <a:ext cx="2927350" cy="222250"/>
          </a:xfrm>
          <a:prstGeom prst="straightConnector1">
            <a:avLst/>
          </a:prstGeom>
          <a:ln w="571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18435" idx="2"/>
            <a:endCxn id="9" idx="0"/>
          </p:cNvCxnSpPr>
          <p:nvPr/>
        </p:nvCxnSpPr>
        <p:spPr>
          <a:xfrm>
            <a:off x="4579938" y="1001713"/>
            <a:ext cx="3044825" cy="288925"/>
          </a:xfrm>
          <a:prstGeom prst="straightConnector1">
            <a:avLst/>
          </a:prstGeom>
          <a:ln w="571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18435" idx="2"/>
            <a:endCxn id="6" idx="0"/>
          </p:cNvCxnSpPr>
          <p:nvPr/>
        </p:nvCxnSpPr>
        <p:spPr>
          <a:xfrm flipH="1">
            <a:off x="3535363" y="1001713"/>
            <a:ext cx="1044575" cy="350837"/>
          </a:xfrm>
          <a:prstGeom prst="straightConnector1">
            <a:avLst/>
          </a:prstGeom>
          <a:ln w="571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8435" idx="2"/>
            <a:endCxn id="8" idx="0"/>
          </p:cNvCxnSpPr>
          <p:nvPr/>
        </p:nvCxnSpPr>
        <p:spPr>
          <a:xfrm>
            <a:off x="4579938" y="1001713"/>
            <a:ext cx="944562" cy="354012"/>
          </a:xfrm>
          <a:prstGeom prst="straightConnector1">
            <a:avLst/>
          </a:prstGeom>
          <a:ln w="571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0" y="5373688"/>
            <a:ext cx="9144000" cy="14255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эти материалы вызывают приятные, положительные чувственные впечатления, обладают особой природной теплотой. Одна и та же фигурка в древности могла быть одновременно игрушкой и оберегом ребенка. </a:t>
            </a:r>
          </a:p>
        </p:txBody>
      </p:sp>
      <p:pic>
        <p:nvPicPr>
          <p:cNvPr id="32782" name="Picture 14" descr="Игрушки 15-17 веков, найденные на территории глиняной слободы в Москве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699" y="1871520"/>
            <a:ext cx="4905389" cy="31558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4" name="Picture 16" descr="248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585379" y="1881200"/>
            <a:ext cx="3010438" cy="34200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Прямоугольник 68"/>
          <p:cNvSpPr/>
          <p:nvPr/>
        </p:nvSpPr>
        <p:spPr>
          <a:xfrm>
            <a:off x="396875" y="4799013"/>
            <a:ext cx="50387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Игрушки </a:t>
            </a:r>
            <a:r>
              <a:rPr lang="en-US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XV-XVII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вв., найденные на тер-</a:t>
            </a: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ритории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глиняной слободы в Москве.</a:t>
            </a:r>
            <a:endParaRPr lang="ru-RU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0" name="TextBox 32769"/>
          <p:cNvSpPr txBox="1"/>
          <p:nvPr/>
        </p:nvSpPr>
        <p:spPr>
          <a:xfrm>
            <a:off x="5867400" y="5084763"/>
            <a:ext cx="23764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Соломенная кукла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6525" y="188913"/>
            <a:ext cx="6577013" cy="2516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700"/>
              </a:lnSpc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Игрушки часто изображали:</a:t>
            </a:r>
          </a:p>
          <a:p>
            <a:pPr marL="285750" indent="-285750">
              <a:lnSpc>
                <a:spcPts val="2700"/>
              </a:lnSpc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людей (мужик, барыня, солдат), </a:t>
            </a:r>
          </a:p>
          <a:p>
            <a:pPr marL="285750" indent="-285750">
              <a:lnSpc>
                <a:spcPts val="2700"/>
              </a:lnSpc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животных (петушок или курочка, уточка, кукушка, баран, козел, лошадка, олень, медведь),</a:t>
            </a:r>
          </a:p>
          <a:p>
            <a:pPr marL="285750" indent="-285750">
              <a:lnSpc>
                <a:spcPts val="2700"/>
              </a:lnSpc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волшебных существ (алконост), </a:t>
            </a:r>
          </a:p>
          <a:p>
            <a:pPr marL="285750" indent="-285750">
              <a:lnSpc>
                <a:spcPts val="2700"/>
              </a:lnSpc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музыкальный инструмент (свистулька).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8195" name="AutoShape 2" descr="http://cyrillitsa.ru/wp-content/uploads/2013/11/d0530134be_10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351588"/>
            <a:ext cx="9134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русской игрушке нет отрицательных персонажей.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198" name="Picture 10" descr="http://www.booksite.ru/enciklopedia/play/1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5092" y="3023540"/>
            <a:ext cx="5246988" cy="3485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Прямоугольник 8"/>
          <p:cNvSpPr>
            <a:spLocks noChangeArrowheads="1"/>
          </p:cNvSpPr>
          <p:nvPr/>
        </p:nvSpPr>
        <p:spPr bwMode="auto">
          <a:xfrm>
            <a:off x="5138738" y="2708275"/>
            <a:ext cx="16652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Verdana" panose="020B0604030504040204" pitchFamily="34" charset="0"/>
              </a:rPr>
              <a:t>Барыня и </a:t>
            </a:r>
          </a:p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Verdana" panose="020B0604030504040204" pitchFamily="34" charset="0"/>
              </a:rPr>
              <a:t>гусар. XIX в. </a:t>
            </a:r>
          </a:p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Verdana" panose="020B0604030504040204" pitchFamily="34" charset="0"/>
              </a:rPr>
              <a:t>Дерево</a:t>
            </a:r>
            <a:endParaRPr lang="ru-RU" sz="1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Verdana" panose="020B0604030504040204" pitchFamily="34" charset="0"/>
            </a:endParaRPr>
          </a:p>
        </p:txBody>
      </p:sp>
      <p:pic>
        <p:nvPicPr>
          <p:cNvPr id="8200" name="Рисунок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66497"/>
            <a:ext cx="2545677" cy="37018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4" descr="Музей «Древняя Русь». Материальная культура Древней Руси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148064" y="3645024"/>
            <a:ext cx="4012753" cy="284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219700" y="6034088"/>
            <a:ext cx="3529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Свистулька-птичка. XIV в.</a:t>
            </a:r>
          </a:p>
        </p:txBody>
      </p:sp>
      <p:sp>
        <p:nvSpPr>
          <p:cNvPr id="12" name="Прямоугольник 6"/>
          <p:cNvSpPr>
            <a:spLocks noChangeArrowheads="1"/>
          </p:cNvSpPr>
          <p:nvPr/>
        </p:nvSpPr>
        <p:spPr bwMode="auto">
          <a:xfrm>
            <a:off x="1692275" y="6034088"/>
            <a:ext cx="3373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Медведи. </a:t>
            </a:r>
            <a:r>
              <a:rPr lang="en-US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XVI-XVII</a:t>
            </a: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вв. Глина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7625" y="223838"/>
            <a:ext cx="5526088" cy="3276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3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Женские фигуры, конь и птица –  воплощение жизни, тепла и света. </a:t>
            </a:r>
          </a:p>
          <a:p>
            <a:pPr marL="576000" indent="-342900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Женская фигура – силы плодородия Земли, </a:t>
            </a:r>
          </a:p>
          <a:p>
            <a:pPr marL="576000" indent="-342900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конь – слуга Солнца, приносил благодать и удачу, </a:t>
            </a:r>
          </a:p>
          <a:p>
            <a:pPr marL="576000" indent="-342900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птицы – предвестники весны и лета. </a:t>
            </a:r>
          </a:p>
        </p:txBody>
      </p:sp>
      <p:pic>
        <p:nvPicPr>
          <p:cNvPr id="9219" name="Picture 4" descr="Безопасная чистка детских игрушек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6713" y="1930400"/>
            <a:ext cx="3697287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 descr="http://dou-ufa.ru/wp-content/uploads/2011/03/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4975" y="141288"/>
            <a:ext cx="3549650" cy="19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8" descr="Старооскольская народная глиняная игрушка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2967038"/>
            <a:ext cx="5473700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0" descr="Традиции и вехи развития русской народной игрушки.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163" y="4149725"/>
            <a:ext cx="36576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16200"/>
            <a:ext cx="6107113" cy="2092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Важен и размер игрушки. Одна из главных привлекательных черт народной игрушки состоит в ее со-размерности ребенку. Она выполняет главную свою функцию – приближает к ребенку окружающий мир.</a:t>
            </a:r>
          </a:p>
        </p:txBody>
      </p:sp>
      <p:pic>
        <p:nvPicPr>
          <p:cNvPr id="90114" name="Picture 2" descr="http://www.rastem.ru/data/article/small/S402131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404039" y="4617376"/>
            <a:ext cx="3752137" cy="21960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6" name="Picture 4" descr="О народной игрушк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1" y="116631"/>
            <a:ext cx="5323944" cy="25200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8" name="Picture 6" descr="http://www.hramislovo.ru/cnt/pic/img_947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3572" y="2663007"/>
            <a:ext cx="2954297" cy="410788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20" name="Picture 8" descr="http://www.pravmir.ru/wp-content/uploads/2009/05/3+-580x38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91" y="95740"/>
            <a:ext cx="3757325" cy="25200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350"/>
            <a:ext cx="5795963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Погремушки,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шаркунки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трещетки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начала XX в., кроме развлекатель-ной цели, служили для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призывания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 ребенку добрых духов.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64163" y="3519488"/>
            <a:ext cx="383222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Свистульки –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перема-нивали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себя хворь. Они часто изображали то или иное животное. В обычное время они стояли напротив окна, "не пропуская" болезнь и зло к ребенку.</a:t>
            </a:r>
          </a:p>
        </p:txBody>
      </p:sp>
      <p:pic>
        <p:nvPicPr>
          <p:cNvPr id="91138" name="Picture 2" descr="http://cyrillitsa.ru/wp-content/uploads/2013/11/d0530134be_100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5826" y="3185360"/>
            <a:ext cx="5482278" cy="336534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4825" y="6381750"/>
            <a:ext cx="4572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Древние глиняные свистульки</a:t>
            </a:r>
          </a:p>
        </p:txBody>
      </p:sp>
      <p:pic>
        <p:nvPicPr>
          <p:cNvPr id="91140" name="Picture 4" descr="http://img0.liveinternet.ru/images/attach/c/4/83/673/83673980_large_Gorl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796136" y="88982"/>
            <a:ext cx="3301132" cy="323758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550" y="2060575"/>
            <a:ext cx="4872038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Оберег-погремушка. </a:t>
            </a:r>
            <a:r>
              <a:rPr lang="en-US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XIX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в. Сделана из оплетенного гусиного горла, мелких камешков и бархатного крестика.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888"/>
            <a:ext cx="9144000" cy="1824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Примером ритуального предмета детской игры являются традиционные русские куклы, которые не имеют прорисовки лица. Существует три больших группы кукол: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обереговые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обрядовые и игровые. На изготовление кукол шли в основном подручные материалы.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319980" y="1844824"/>
            <a:ext cx="8572500" cy="4851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6443663"/>
            <a:ext cx="9144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Традиционные русские куклы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913"/>
            <a:ext cx="9144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Куклы-обереги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836613"/>
            <a:ext cx="9144000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Самые первые куклы делались из золы – «Баба - женское божество». "Баба" передавалась по женской линии от бабушки к внучке, дарилась в день свадьбы. Она была оберегом женщины, дома, очага. </a:t>
            </a:r>
          </a:p>
        </p:txBody>
      </p:sp>
      <p:pic>
        <p:nvPicPr>
          <p:cNvPr id="13316" name="Picture 5" descr="karel-igrovaya-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35" y="2492896"/>
            <a:ext cx="652140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 descr="karel-igrovaya-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216" y="2753233"/>
            <a:ext cx="2592288" cy="3988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1476375" y="5300663"/>
            <a:ext cx="4464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Современная схема создания куклы «Баба – женское божество»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" y="777875"/>
            <a:ext cx="4895850" cy="5264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Мужчины тоже пользовались силой куклы. Женщина давала куклу «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Подорожницу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мужчине, когда тот уходил в дорогу или на войну. Считалось, что кукла охраняет мужчину и напоминает о доме. </a:t>
            </a:r>
          </a:p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каждого новорожденного дитя была в колыбельке яркая куколка, охраняющая младенца от "дурного глаза". </a:t>
            </a:r>
          </a:p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Были и просто обыкновенные игровые куклы, с которыми играли дети.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21263" y="6049963"/>
            <a:ext cx="38750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Подорожница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оберег в дорогу</a:t>
            </a:r>
          </a:p>
        </p:txBody>
      </p:sp>
      <p:pic>
        <p:nvPicPr>
          <p:cNvPr id="92164" name="Picture 4" descr="http://cs2.livemaster.ru/foto/large/dcb4009083-kukly-igrushki-podorozhnitsa-majskaya-n7502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889401" y="324669"/>
            <a:ext cx="4104456" cy="59097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8" y="134938"/>
            <a:ext cx="9037637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Кукла-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Стригушка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связана с богатым урожаем, делали из соломы. </a:t>
            </a:r>
          </a:p>
          <a:p>
            <a:pPr marL="342900" indent="-342900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Вепсская кукла – образ замужней женщины, символ благополучия и достатка, а её большая грудь - символ сытого, здорового ребенка. </a:t>
            </a:r>
          </a:p>
          <a:p>
            <a:pPr marL="342900" indent="-342900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Кукла-скрутка изготавливается без использования иглы и ножниц. Узелок за узелком- уходят прочь суета и усталость, душа наполняется светом.</a:t>
            </a:r>
          </a:p>
        </p:txBody>
      </p:sp>
      <p:pic>
        <p:nvPicPr>
          <p:cNvPr id="15363" name="Picture 2" descr="http://www.myjulia.ru/data/cache/2009/09/08/193161_3187-0x60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817352"/>
            <a:ext cx="3164255" cy="37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http://ped-kopilka.ru/images/1(17)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987823" y="2817352"/>
            <a:ext cx="3816425" cy="37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http://podelki-doma.ru/wp-content/uploads/2012/08/kukla-skrutka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18943" r="18779"/>
          <a:stretch/>
        </p:blipFill>
        <p:spPr bwMode="auto">
          <a:xfrm>
            <a:off x="6660233" y="2817352"/>
            <a:ext cx="2520280" cy="37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54075" y="6411913"/>
            <a:ext cx="1544638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Стригушка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9538" y="6383338"/>
            <a:ext cx="1954212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Вепсская кукла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23100" y="6411913"/>
            <a:ext cx="1887538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Кукла-скрутка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" y="120650"/>
            <a:ext cx="9036050" cy="2516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Пеленашка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 оберег, и первая игрушка новорожденного. Клали рядом с ребеночком, чтобы она оберегала его от злых духов. </a:t>
            </a:r>
          </a:p>
          <a:p>
            <a:pPr marL="342900" indent="-34290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spc="-7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</a:t>
            </a:r>
            <a:r>
              <a:rPr lang="ru-RU" sz="2400" b="1" spc="-7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Мсковка</a:t>
            </a:r>
            <a:r>
              <a:rPr lang="ru-RU" sz="2400" b="1" spc="-7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(«Седьмая Я») – символ материнской за-боты и любви. Имеет шесть детей, привязанных к поясу. </a:t>
            </a:r>
          </a:p>
          <a:p>
            <a:pPr marL="342900" indent="-34290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Столбушка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помощница в Душевной Беседе. Ей можно пожаловаться на судьбу и станет легче.</a:t>
            </a:r>
          </a:p>
        </p:txBody>
      </p:sp>
      <p:pic>
        <p:nvPicPr>
          <p:cNvPr id="16387" name="Picture 2" descr="http://cs2.livemaster.ru/foto/large/fd92302736-kukly-igrushki-kukla-pelenashka-n322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3" y="2564904"/>
            <a:ext cx="3779915" cy="396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 descr="http://cs1.livemaster.ru/foto/large/2ca1365679-kukly-igrushki-moskovka-ili-sedmaya-ya-n250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721620" y="2564904"/>
            <a:ext cx="2866604" cy="396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C:\Users\User\Desktop\СТОЛБУШКА кукла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3367" y="2564904"/>
            <a:ext cx="2515137" cy="396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450" y="6340475"/>
            <a:ext cx="14732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Пеленашка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57625" y="6372225"/>
            <a:ext cx="267493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spc="-7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Мсковка</a:t>
            </a:r>
            <a:r>
              <a:rPr lang="ru-RU" b="1" i="1" spc="-7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(«Седьмая Я»)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73900" y="6372225"/>
            <a:ext cx="15541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Столбушка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8" y="120650"/>
            <a:ext cx="9037637" cy="2516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Толстушка-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Костромушка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оберег от одиночества. Она была в доме, где очень ждут и желают ребёнка.</a:t>
            </a:r>
          </a:p>
          <a:p>
            <a:pPr marL="285750" indent="-28575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Кубышка-Травница – древняя Целительская, наполнена лечебными травами, и оберегает дом от болезней. </a:t>
            </a:r>
          </a:p>
          <a:p>
            <a:pPr marL="285750" indent="-285750">
              <a:lnSpc>
                <a:spcPts val="27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Десятиручка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лучшая помощница в домашних делах. Дарили девушкам, которые готовили себе приданое или молодой хозяйке, чтоб во всём управлялась.</a:t>
            </a:r>
          </a:p>
        </p:txBody>
      </p:sp>
      <p:sp>
        <p:nvSpPr>
          <p:cNvPr id="17411" name="AutoShape 2" descr="http://img-fotki.yandex.ru/get/5405/ichwunsche.b/0_47d7d_8391b5d_X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sz="1800">
              <a:latin typeface="Arial" panose="020B0604020202020204" pitchFamily="34" charset="0"/>
            </a:endParaRPr>
          </a:p>
        </p:txBody>
      </p:sp>
      <p:pic>
        <p:nvPicPr>
          <p:cNvPr id="17412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887154" y="2599163"/>
            <a:ext cx="3297432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 descr="http://russian7.ru/wp-content/uploads/2012/03/P406048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49" y="2591022"/>
            <a:ext cx="2970530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http://img1.liveinternet.ru/images/attach/c/9/108/146/108146737_pic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168866" y="2599163"/>
            <a:ext cx="2975134" cy="39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36513" y="6372225"/>
            <a:ext cx="3228976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Толстушка-</a:t>
            </a: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Костромушка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36925" y="6372225"/>
            <a:ext cx="247015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Кубышка-Травница 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11963" y="6365875"/>
            <a:ext cx="18034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Десятиручка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7150"/>
            <a:ext cx="9144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Деревянные игрушки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950" y="981075"/>
            <a:ext cx="4824413" cy="52625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Делали игрушки из дерева: березы, липы, сосны и осины (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Загорская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Федосеевская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Городецкая, Богородская). Это были карусели, кони, рыцари на конях и в доспехах, всадники. Богородские резчики научились изготавливать игрушки в движении (кузнецы, курочки или петухи, клюющие корм, мужик бьет по наковальне, собака, виляющая хвостом и др.)</a:t>
            </a:r>
          </a:p>
        </p:txBody>
      </p:sp>
      <p:pic>
        <p:nvPicPr>
          <p:cNvPr id="18436" name="Picture 2" descr="C:\Users\User\Desktop\t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751231"/>
            <a:ext cx="4132263" cy="60404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0" y="4445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Матрёшка: история русской куклы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3025" y="620713"/>
            <a:ext cx="9036050" cy="2092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Матрёшка – народная игрушка, хранительница исконной русской культуры. Родина матрешки – Сергиев Посад, в начале 1890-х годов токарь-игрушечник выточил первую русскую матрёшку – круглолицая и полненькая веселая девушка в косынке и русском народном платье. </a:t>
            </a:r>
          </a:p>
          <a:p>
            <a:pPr algn="ct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Первая матрёшка была восьмиместной.</a:t>
            </a:r>
          </a:p>
        </p:txBody>
      </p:sp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5364163" y="5918200"/>
            <a:ext cx="35925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Первая русская матрешка. 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Конец XIX в.</a:t>
            </a:r>
          </a:p>
        </p:txBody>
      </p:sp>
      <p:pic>
        <p:nvPicPr>
          <p:cNvPr id="19461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-5" y="2708920"/>
            <a:ext cx="5588964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Рисунок 1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1158" y="2835420"/>
            <a:ext cx="3934396" cy="295232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659</Words>
  <Application>Microsoft Office PowerPoint</Application>
  <PresentationFormat>Экран (4:3)</PresentationFormat>
  <Paragraphs>69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226</cp:revision>
  <dcterms:created xsi:type="dcterms:W3CDTF">2010-12-14T11:47:09Z</dcterms:created>
  <dcterms:modified xsi:type="dcterms:W3CDTF">2020-04-06T14:47:30Z</dcterms:modified>
</cp:coreProperties>
</file>