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57" r:id="rId10"/>
    <p:sldId id="264" r:id="rId11"/>
    <p:sldId id="263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1876A-AA82-4532-8775-29BB340D3D56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776FB-F9CB-4F34-BA46-114A32C86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83FAD-00E6-4A76-9AE9-2E5B58D74E36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5E027-AED1-4F0B-B4CD-0C5F9ABFF5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7901B-406B-4BDD-BCDF-98B583CF32A1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CB36B-CE22-4CBD-941F-37AE118FF6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494B3-888A-4C27-B107-2A4F45876DFD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2C5E9-357E-4659-92F4-421170A6C2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BCE14-41C4-441A-856B-59A1E071B480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EE307-590B-437B-8C82-FABD0B68C2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F9B4E-D012-449D-A02A-F97CF96F4DEC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15D09-546E-4292-BCCC-8D1FBDB001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82D3B-1188-474F-AD42-A62611B3B8F9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38764-A4BE-4FDE-8B5F-AD5400D7ED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D9C4B-1CF4-43ED-B709-85B3296A258D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03FA9-41B1-494F-B56A-BAB36ADA7F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9B50C-E5EA-49DF-9573-1D1044B92F8E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541A4-DE56-4F49-9F57-D7006024FD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8ACAF-FC2D-4D9A-9126-0BC63B47C792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FE37E-2CDC-4351-AD49-6502E6C6E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34E96-BEA1-4D48-8F74-D69CA3F52FD7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C729A-F944-4099-8E1C-314FF4D5AC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6CDB34-73AF-4901-BD93-92F4C02E29C3}" type="datetimeFigureOut">
              <a:rPr lang="ru-RU"/>
              <a:pPr>
                <a:defRPr/>
              </a:pPr>
              <a:t>28.09.2021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46CE8A-3CE8-4197-A91A-F4CE3B5C96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785813"/>
            <a:ext cx="24987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1500188"/>
            <a:ext cx="23479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2786063"/>
            <a:ext cx="317023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0" y="4214813"/>
            <a:ext cx="2214563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00" y="1143000"/>
            <a:ext cx="88646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7188" y="1714500"/>
            <a:ext cx="5072062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341438"/>
            <a:ext cx="8424862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2000250"/>
            <a:ext cx="5072063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428750"/>
            <a:ext cx="7831137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00063" y="1857375"/>
            <a:ext cx="5072062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357313"/>
            <a:ext cx="8466138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14313" y="1714500"/>
            <a:ext cx="5429250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68413"/>
            <a:ext cx="7920037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85750"/>
            <a:ext cx="5978525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428875"/>
            <a:ext cx="812482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57313" y="2357438"/>
            <a:ext cx="5214937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14375" y="5000625"/>
            <a:ext cx="5072063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571500"/>
            <a:ext cx="40195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773238"/>
            <a:ext cx="456247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000125"/>
            <a:ext cx="8520113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28625" y="3071813"/>
            <a:ext cx="5072063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285875"/>
            <a:ext cx="8813800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14313" y="2786063"/>
            <a:ext cx="5357812" cy="3571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214438"/>
            <a:ext cx="8415337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00063" y="2857500"/>
            <a:ext cx="5072062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143000"/>
            <a:ext cx="67151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>
                <a:latin typeface="+mn-lt"/>
                <a:cs typeface="+mn-cs"/>
              </a:rPr>
              <a:t>Д.з</a:t>
            </a:r>
            <a:r>
              <a:rPr lang="ru-RU" dirty="0">
                <a:latin typeface="+mn-lt"/>
                <a:cs typeface="+mn-cs"/>
              </a:rPr>
              <a:t>. на пятницу, 1.10.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dirty="0">
                <a:latin typeface="+mn-lt"/>
                <a:cs typeface="+mn-cs"/>
              </a:rPr>
              <a:t>Выписать примеры в тетрадь (можно не все)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arenR"/>
              <a:defRPr/>
            </a:pPr>
            <a:r>
              <a:rPr lang="ru-RU" dirty="0">
                <a:latin typeface="+mn-lt"/>
                <a:cs typeface="+mn-cs"/>
              </a:rPr>
              <a:t>№ 4.53, 4.55,  4.63, 4.67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</Words>
  <Application>Microsoft Office PowerPoint</Application>
  <PresentationFormat>Экран (4:3)</PresentationFormat>
  <Paragraphs>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Учитель</cp:lastModifiedBy>
  <cp:revision>4</cp:revision>
  <dcterms:created xsi:type="dcterms:W3CDTF">2021-09-26T10:21:44Z</dcterms:created>
  <dcterms:modified xsi:type="dcterms:W3CDTF">2021-09-28T04:16:57Z</dcterms:modified>
</cp:coreProperties>
</file>