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8" r:id="rId3"/>
    <p:sldId id="263" r:id="rId4"/>
    <p:sldId id="264" r:id="rId5"/>
    <p:sldId id="265" r:id="rId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8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4F919-24D3-4DB2-BC6E-39E5611B2064}" type="datetimeFigureOut">
              <a:rPr lang="ru-RU"/>
              <a:pPr>
                <a:defRPr/>
              </a:pPr>
              <a:t>24.04.2020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4535A-FCB0-4905-9EFB-9B2079DC71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7FDA9-6758-4B94-96B5-BB9F5CCC690F}" type="datetimeFigureOut">
              <a:rPr lang="ru-RU"/>
              <a:pPr>
                <a:defRPr/>
              </a:pPr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FCE06-DEBB-4E80-8A89-A57CF24F24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11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8AE91-0DC8-4B25-BAD3-43A33CCF6F9D}" type="datetimeFigureOut">
              <a:rPr lang="ru-RU"/>
              <a:pPr>
                <a:defRPr/>
              </a:pPr>
              <a:t>24.04.2020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841ED-0CED-49AA-AE8F-1FB645C6B8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419F5-EC28-4F58-B593-DA38D23CC6E0}" type="datetimeFigureOut">
              <a:rPr lang="ru-RU"/>
              <a:pPr>
                <a:defRPr/>
              </a:pPr>
              <a:t>24.04.2020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EDDD3-7C55-4EE9-8B0A-EFA79A51FC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B5CF6-706B-4D1B-B6B5-36B2C844FE89}" type="datetimeFigureOut">
              <a:rPr lang="ru-RU"/>
              <a:pPr>
                <a:defRPr/>
              </a:pPr>
              <a:t>24.04.2020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51E99-A4A4-40C8-9743-BA3B422657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C6EE6-60DF-48AA-A755-2ADB047E56D8}" type="datetimeFigureOut">
              <a:rPr lang="ru-RU"/>
              <a:pPr>
                <a:defRPr/>
              </a:pPr>
              <a:t>24.04.2020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93B81-0AD9-4B22-98E3-5902C7B394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FF9A2-27EF-4D06-A7A8-85909F3B03C3}" type="datetimeFigureOut">
              <a:rPr lang="ru-RU"/>
              <a:pPr>
                <a:defRPr/>
              </a:pPr>
              <a:t>24.04.2020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AB236-831C-42D6-957C-46C550A3A2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11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8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665DC-518E-44B8-8185-C1490913D0A7}" type="datetimeFigureOut">
              <a:rPr lang="ru-RU"/>
              <a:pPr>
                <a:defRPr/>
              </a:pPr>
              <a:t>24.04.2020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D4151-9DE4-4FB5-BCAC-B5E9865726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10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8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E626C-85D9-4458-B4AC-4489F7010C5D}" type="datetimeFigureOut">
              <a:rPr lang="ru-RU"/>
              <a:pPr>
                <a:defRPr/>
              </a:pPr>
              <a:t>24.04.2020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8BE61-9AFF-446B-A590-7749B1104B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924DB-A2C1-4ADE-92CC-C18E479808C0}" type="datetimeFigureOut">
              <a:rPr lang="ru-RU"/>
              <a:pPr>
                <a:defRPr/>
              </a:pPr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59AA5-DF7B-4B61-87F7-B20340BB94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7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46EC1-2277-4A4A-ADBF-B2D3676E5E2A}" type="datetimeFigureOut">
              <a:rPr lang="ru-RU"/>
              <a:pPr>
                <a:defRPr/>
              </a:pPr>
              <a:t>24.04.2020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BB2B4-45F7-48DE-8A81-BEDFACF139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8207766-C96D-41B8-A48D-EEC61DBBFFFB}" type="datetimeFigureOut">
              <a:rPr lang="ru-RU"/>
              <a:pPr>
                <a:defRPr/>
              </a:pPr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7B7091A-5CE7-49D4-8A44-4511D238B3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17" r:id="rId5"/>
    <p:sldLayoutId id="2147483716" r:id="rId6"/>
    <p:sldLayoutId id="2147483722" r:id="rId7"/>
    <p:sldLayoutId id="2147483723" r:id="rId8"/>
    <p:sldLayoutId id="2147483724" r:id="rId9"/>
    <p:sldLayoutId id="2147483715" r:id="rId10"/>
    <p:sldLayoutId id="214748372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1355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765175"/>
            <a:ext cx="2620962" cy="147320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696913"/>
            <a:ext cx="2014537" cy="1512887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250" y="2806700"/>
            <a:ext cx="1876425" cy="127000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27838" y="3392488"/>
            <a:ext cx="1824037" cy="136842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87450" y="4941888"/>
            <a:ext cx="2128838" cy="1169987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79838" y="115888"/>
            <a:ext cx="1728787" cy="109220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87900" y="5084763"/>
            <a:ext cx="1792288" cy="165735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843213" y="2287588"/>
            <a:ext cx="37369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7200">
                <a:solidFill>
                  <a:srgbClr val="FF0000"/>
                </a:solidFill>
                <a:latin typeface="Baskerville Old Face" pitchFamily="18" charset="0"/>
              </a:rPr>
              <a:t>Global Problems</a:t>
            </a:r>
            <a:endParaRPr lang="ru-RU" sz="7200">
              <a:solidFill>
                <a:srgbClr val="FF0000"/>
              </a:solidFill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FF0000"/>
                </a:solidFill>
              </a:rPr>
              <a:t>Match the problems with their definitions: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625"/>
            <a:ext cx="4040188" cy="715963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500188"/>
            <a:ext cx="2971800" cy="4625975"/>
          </a:xfrm>
        </p:spPr>
        <p:txBody>
          <a:bodyPr rtlCol="0">
            <a:normAutofit fontScale="92500" lnSpcReduction="10000"/>
          </a:bodyPr>
          <a:lstStyle/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AutoNum type="arabicPeriod"/>
              <a:defRPr/>
            </a:pPr>
            <a:r>
              <a:rPr lang="en-US" sz="3200" b="1" dirty="0" smtClean="0">
                <a:solidFill>
                  <a:srgbClr val="00B050"/>
                </a:solidFill>
              </a:rPr>
              <a:t>War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AutoNum type="arabicPeriod"/>
              <a:defRPr/>
            </a:pPr>
            <a:r>
              <a:rPr lang="en-US" sz="3200" b="1" dirty="0" smtClean="0">
                <a:solidFill>
                  <a:srgbClr val="00B050"/>
                </a:solidFill>
              </a:rPr>
              <a:t>Poverty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AutoNum type="arabicPeriod"/>
              <a:defRPr/>
            </a:pPr>
            <a:r>
              <a:rPr lang="en-US" sz="3200" b="1" dirty="0" smtClean="0">
                <a:solidFill>
                  <a:srgbClr val="00B050"/>
                </a:solidFill>
              </a:rPr>
              <a:t>Famine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AutoNum type="arabicPeriod"/>
              <a:defRPr/>
            </a:pPr>
            <a:r>
              <a:rPr lang="en-US" sz="3200" b="1" dirty="0" smtClean="0">
                <a:solidFill>
                  <a:srgbClr val="00B050"/>
                </a:solidFill>
              </a:rPr>
              <a:t>Global warming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AutoNum type="arabicPeriod"/>
              <a:defRPr/>
            </a:pPr>
            <a:r>
              <a:rPr lang="en-US" sz="3200" b="1" dirty="0" smtClean="0">
                <a:solidFill>
                  <a:srgbClr val="00B050"/>
                </a:solidFill>
              </a:rPr>
              <a:t>Endangered species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AutoNum type="arabicPeriod"/>
              <a:defRPr/>
            </a:pPr>
            <a:r>
              <a:rPr lang="en-US" sz="3200" b="1" dirty="0" smtClean="0">
                <a:solidFill>
                  <a:srgbClr val="00B050"/>
                </a:solidFill>
              </a:rPr>
              <a:t>Pollution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AutoNum type="arabicPeriod"/>
              <a:defRPr/>
            </a:pPr>
            <a:r>
              <a:rPr lang="en-US" sz="3200" b="1" dirty="0" smtClean="0">
                <a:solidFill>
                  <a:srgbClr val="00B050"/>
                </a:solidFill>
              </a:rPr>
              <a:t>Homelessness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AutoNum type="arabicPeriod"/>
              <a:defRPr/>
            </a:pPr>
            <a:r>
              <a:rPr lang="en-US" sz="3200" b="1" dirty="0" smtClean="0">
                <a:solidFill>
                  <a:srgbClr val="00B050"/>
                </a:solidFill>
              </a:rPr>
              <a:t>Child </a:t>
            </a:r>
            <a:r>
              <a:rPr lang="en-US" sz="3200" b="1" dirty="0" err="1" smtClean="0">
                <a:solidFill>
                  <a:srgbClr val="00B050"/>
                </a:solidFill>
              </a:rPr>
              <a:t>labour</a:t>
            </a:r>
            <a:endParaRPr lang="en-US" sz="3200" b="1" dirty="0" smtClean="0">
              <a:solidFill>
                <a:srgbClr val="00B050"/>
              </a:solidFill>
            </a:endParaRP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625"/>
            <a:ext cx="4041775" cy="715963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29000" y="1500188"/>
            <a:ext cx="5257800" cy="4625975"/>
          </a:xfrm>
        </p:spPr>
        <p:txBody>
          <a:bodyPr rtlCol="0">
            <a:normAutofit lnSpcReduction="1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 situation in which someone does not have enough money to pay for their basic needs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the slow increase in the temperature of the Earth caused partly by the greenhouse effect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fighting between two or more countries 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 serious lack of food 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 type of animal or plant that may soon become extinct (=disappear from the world)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 employment of children, especially children who are legally too young to work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without a place to live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 process of damaging the air, water, or land with chemicals </a:t>
            </a:r>
            <a:endParaRPr lang="ru-RU" sz="20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2051050" y="1773238"/>
            <a:ext cx="1584325" cy="15843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2268538" y="1773238"/>
            <a:ext cx="1366837" cy="5032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2268538" y="2565400"/>
            <a:ext cx="1439862" cy="11509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2411413" y="2565400"/>
            <a:ext cx="1296987" cy="7921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2268538" y="3933825"/>
            <a:ext cx="1439862" cy="3587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555875" y="4652963"/>
            <a:ext cx="1152525" cy="936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3276600" y="5121275"/>
            <a:ext cx="431800" cy="1793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987675" y="4724400"/>
            <a:ext cx="647700" cy="8651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557338"/>
            <a:ext cx="2989263" cy="1992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Endangered species. Reasons:</a:t>
            </a:r>
            <a:endParaRPr lang="ru-RU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541463" y="3860800"/>
            <a:ext cx="3400425" cy="2549525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1029" name="Picture 5" descr="http://mtdata.ru/u25/photoAE97/20710171882-0/origin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1557338"/>
            <a:ext cx="3336925" cy="250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431800" y="2368550"/>
            <a:ext cx="27733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>
                <a:solidFill>
                  <a:srgbClr val="FFFF00"/>
                </a:solidFill>
                <a:latin typeface="Corbel" pitchFamily="34" charset="0"/>
              </a:rPr>
              <a:t>deforestation</a:t>
            </a:r>
            <a:endParaRPr lang="ru-RU" sz="3600">
              <a:solidFill>
                <a:srgbClr val="FFFF00"/>
              </a:solidFill>
              <a:latin typeface="Corbel" pitchFamily="34" charset="0"/>
            </a:endParaRPr>
          </a:p>
        </p:txBody>
      </p:sp>
      <p:sp>
        <p:nvSpPr>
          <p:cNvPr id="16390" name="TextBox 6"/>
          <p:cNvSpPr txBox="1">
            <a:spLocks noChangeArrowheads="1"/>
          </p:cNvSpPr>
          <p:nvPr/>
        </p:nvSpPr>
        <p:spPr bwMode="auto">
          <a:xfrm>
            <a:off x="5292725" y="2924175"/>
            <a:ext cx="2879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FFFF00"/>
                </a:solidFill>
                <a:latin typeface="Corbel" pitchFamily="34" charset="0"/>
              </a:rPr>
              <a:t>hunting</a:t>
            </a:r>
            <a:endParaRPr lang="ru-RU" sz="4000">
              <a:solidFill>
                <a:srgbClr val="FFFF00"/>
              </a:solidFill>
              <a:latin typeface="Corbel" pitchFamily="34" charset="0"/>
            </a:endParaRPr>
          </a:p>
        </p:txBody>
      </p:sp>
      <p:sp>
        <p:nvSpPr>
          <p:cNvPr id="16391" name="TextBox 7"/>
          <p:cNvSpPr txBox="1">
            <a:spLocks noChangeArrowheads="1"/>
          </p:cNvSpPr>
          <p:nvPr/>
        </p:nvSpPr>
        <p:spPr bwMode="auto">
          <a:xfrm>
            <a:off x="1819275" y="5084763"/>
            <a:ext cx="2808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FFFF00"/>
                </a:solidFill>
                <a:latin typeface="Corbel" pitchFamily="34" charset="0"/>
              </a:rPr>
              <a:t>pollution</a:t>
            </a:r>
            <a:endParaRPr lang="ru-RU" sz="4000">
              <a:solidFill>
                <a:srgbClr val="FFFF00"/>
              </a:solidFill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Poverty. Reasons:</a:t>
            </a:r>
            <a:endParaRPr lang="ru-RU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1557338"/>
            <a:ext cx="3282950" cy="219710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2052" name="Picture 4" descr="http://www.turkeyinfonet.com/wp-content/uploads/2011/07/Unemploymen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1916113"/>
            <a:ext cx="3479800" cy="2609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17412" name="TextBox 3"/>
          <p:cNvSpPr txBox="1">
            <a:spLocks noChangeArrowheads="1"/>
          </p:cNvSpPr>
          <p:nvPr/>
        </p:nvSpPr>
        <p:spPr bwMode="auto">
          <a:xfrm>
            <a:off x="493713" y="2928938"/>
            <a:ext cx="266541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solidFill>
                  <a:srgbClr val="FFFF00"/>
                </a:solidFill>
                <a:latin typeface="Corbel" pitchFamily="34" charset="0"/>
              </a:rPr>
              <a:t>Low-paid jobs</a:t>
            </a:r>
            <a:endParaRPr lang="ru-RU" sz="3200">
              <a:solidFill>
                <a:srgbClr val="FFFF00"/>
              </a:solidFill>
              <a:latin typeface="Corbel" pitchFamily="34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960813"/>
            <a:ext cx="4360862" cy="2481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17414" name="TextBox 4"/>
          <p:cNvSpPr txBox="1">
            <a:spLocks noChangeArrowheads="1"/>
          </p:cNvSpPr>
          <p:nvPr/>
        </p:nvSpPr>
        <p:spPr bwMode="auto">
          <a:xfrm>
            <a:off x="900113" y="5362575"/>
            <a:ext cx="37433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latin typeface="Corbel" pitchFamily="34" charset="0"/>
              </a:rPr>
              <a:t> </a:t>
            </a:r>
            <a:r>
              <a:rPr lang="en-US" sz="3200">
                <a:solidFill>
                  <a:srgbClr val="FFFF00"/>
                </a:solidFill>
                <a:latin typeface="Corbel" pitchFamily="34" charset="0"/>
              </a:rPr>
              <a:t>unemployment benefits</a:t>
            </a:r>
            <a:endParaRPr lang="ru-RU" sz="3200">
              <a:solidFill>
                <a:srgbClr val="FFFF00"/>
              </a:solidFill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War. Reasons:</a:t>
            </a:r>
            <a:endParaRPr lang="ru-RU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61950" y="1557338"/>
            <a:ext cx="3957638" cy="2376487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18435" name="TextBox 3"/>
          <p:cNvSpPr txBox="1">
            <a:spLocks noChangeArrowheads="1"/>
          </p:cNvSpPr>
          <p:nvPr/>
        </p:nvSpPr>
        <p:spPr bwMode="auto">
          <a:xfrm>
            <a:off x="898525" y="2479675"/>
            <a:ext cx="30972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solidFill>
                  <a:srgbClr val="FFFF00"/>
                </a:solidFill>
                <a:latin typeface="Corbel" pitchFamily="34" charset="0"/>
              </a:rPr>
              <a:t>World domination</a:t>
            </a:r>
            <a:endParaRPr lang="ru-RU" sz="2800">
              <a:solidFill>
                <a:srgbClr val="FFFF00"/>
              </a:solidFill>
              <a:latin typeface="Corbel" pitchFamily="34" charset="0"/>
            </a:endParaRPr>
          </a:p>
        </p:txBody>
      </p:sp>
      <p:pic>
        <p:nvPicPr>
          <p:cNvPr id="3078" name="Picture 6" descr="http://www.vestikavkaza.ru/upload/2015-10-07/c1e41b890c2054baecdd7a0de936e0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2263775"/>
            <a:ext cx="3898900" cy="2109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5153025" y="3789363"/>
            <a:ext cx="34559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>
                <a:solidFill>
                  <a:srgbClr val="FFFF00"/>
                </a:solidFill>
                <a:latin typeface="Corbel" pitchFamily="34" charset="0"/>
              </a:rPr>
              <a:t>Natural resources</a:t>
            </a:r>
            <a:endParaRPr lang="ru-RU" sz="3200">
              <a:solidFill>
                <a:srgbClr val="FFFF00"/>
              </a:solidFill>
              <a:latin typeface="Corbel" pitchFamily="34" charset="0"/>
            </a:endParaRPr>
          </a:p>
        </p:txBody>
      </p:sp>
      <p:pic>
        <p:nvPicPr>
          <p:cNvPr id="3080" name="Picture 8" descr="http://privoroty-zagovory.com/wp-content/uploads/2013/03/%D0%B4%D0%BE%D0%BB%D0%B3%D0%B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4092575"/>
            <a:ext cx="3457575" cy="2303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18439" name="TextBox 5"/>
          <p:cNvSpPr txBox="1">
            <a:spLocks noChangeArrowheads="1"/>
          </p:cNvSpPr>
          <p:nvPr/>
        </p:nvSpPr>
        <p:spPr bwMode="auto">
          <a:xfrm>
            <a:off x="1476375" y="5373688"/>
            <a:ext cx="287972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400">
                <a:solidFill>
                  <a:srgbClr val="FFFF00"/>
                </a:solidFill>
                <a:latin typeface="Corbel" pitchFamily="34" charset="0"/>
              </a:rPr>
              <a:t>Money</a:t>
            </a:r>
            <a:endParaRPr lang="ru-RU" sz="4400">
              <a:solidFill>
                <a:srgbClr val="FFFF00"/>
              </a:solidFill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313</TotalTime>
  <Words>111</Words>
  <Application>Microsoft Office PowerPoint</Application>
  <PresentationFormat>Экран (4:3)</PresentationFormat>
  <Paragraphs>25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Шаблон оформления</vt:lpstr>
      </vt:variant>
      <vt:variant>
        <vt:i4>7</vt:i4>
      </vt:variant>
      <vt:variant>
        <vt:lpstr>Заголовки слайдов</vt:lpstr>
      </vt:variant>
      <vt:variant>
        <vt:i4>5</vt:i4>
      </vt:variant>
    </vt:vector>
  </HeadingPairs>
  <TitlesOfParts>
    <vt:vector size="20" baseType="lpstr">
      <vt:lpstr>Arial</vt:lpstr>
      <vt:lpstr>Corbel</vt:lpstr>
      <vt:lpstr>Wingdings 2</vt:lpstr>
      <vt:lpstr>Wingdings</vt:lpstr>
      <vt:lpstr>Wingdings 3</vt:lpstr>
      <vt:lpstr>Calibri</vt:lpstr>
      <vt:lpstr>Baskerville Old Face</vt:lpstr>
      <vt:lpstr>Times New Roman</vt:lpstr>
      <vt:lpstr>Модульная</vt:lpstr>
      <vt:lpstr>Модульная</vt:lpstr>
      <vt:lpstr>Модульная</vt:lpstr>
      <vt:lpstr>Модульная</vt:lpstr>
      <vt:lpstr>Модульная</vt:lpstr>
      <vt:lpstr>Модульная</vt:lpstr>
      <vt:lpstr>Модульная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Пташник Надежда Николаевна</dc:creator>
  <cp:lastModifiedBy>user</cp:lastModifiedBy>
  <cp:revision>31</cp:revision>
  <dcterms:created xsi:type="dcterms:W3CDTF">2017-02-01T20:02:41Z</dcterms:created>
  <dcterms:modified xsi:type="dcterms:W3CDTF">2020-04-23T20:37:19Z</dcterms:modified>
</cp:coreProperties>
</file>