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20152-3329-4D15-953F-62985A3F19C8}" type="datetimeFigureOut">
              <a:rPr lang="ru-RU" smtClean="0"/>
              <a:t>07.11.2020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ECB5E-7E63-4B6A-B950-646B851983B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51458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20152-3329-4D15-953F-62985A3F19C8}" type="datetimeFigureOut">
              <a:rPr lang="ru-RU" smtClean="0"/>
              <a:t>07.11.2020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ECB5E-7E63-4B6A-B950-646B851983B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81659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20152-3329-4D15-953F-62985A3F19C8}" type="datetimeFigureOut">
              <a:rPr lang="ru-RU" smtClean="0"/>
              <a:t>07.11.2020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ECB5E-7E63-4B6A-B950-646B851983B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03721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20152-3329-4D15-953F-62985A3F19C8}" type="datetimeFigureOut">
              <a:rPr lang="ru-RU" smtClean="0"/>
              <a:t>07.11.2020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ECB5E-7E63-4B6A-B950-646B851983B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55632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20152-3329-4D15-953F-62985A3F19C8}" type="datetimeFigureOut">
              <a:rPr lang="ru-RU" smtClean="0"/>
              <a:t>07.11.2020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ECB5E-7E63-4B6A-B950-646B851983B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85847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20152-3329-4D15-953F-62985A3F19C8}" type="datetimeFigureOut">
              <a:rPr lang="ru-RU" smtClean="0"/>
              <a:t>07.11.2020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ECB5E-7E63-4B6A-B950-646B851983B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57536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20152-3329-4D15-953F-62985A3F19C8}" type="datetimeFigureOut">
              <a:rPr lang="ru-RU" smtClean="0"/>
              <a:t>07.11.2020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ECB5E-7E63-4B6A-B950-646B851983B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47678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20152-3329-4D15-953F-62985A3F19C8}" type="datetimeFigureOut">
              <a:rPr lang="ru-RU" smtClean="0"/>
              <a:t>07.11.2020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ECB5E-7E63-4B6A-B950-646B851983B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00470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20152-3329-4D15-953F-62985A3F19C8}" type="datetimeFigureOut">
              <a:rPr lang="ru-RU" smtClean="0"/>
              <a:t>07.11.2020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ECB5E-7E63-4B6A-B950-646B851983B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29745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20152-3329-4D15-953F-62985A3F19C8}" type="datetimeFigureOut">
              <a:rPr lang="ru-RU" smtClean="0"/>
              <a:t>07.11.2020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ECB5E-7E63-4B6A-B950-646B851983B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72470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20152-3329-4D15-953F-62985A3F19C8}" type="datetimeFigureOut">
              <a:rPr lang="ru-RU" smtClean="0"/>
              <a:t>07.11.2020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ECB5E-7E63-4B6A-B950-646B851983B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82588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colorTemperature colorTemp="7200"/>
                    </a14:imgEffect>
                    <a14:imgEffect>
                      <a14:saturation sat="200000"/>
                    </a14:imgEffect>
                  </a14:imgLayer>
                </a14:imgProps>
              </a:ext>
            </a:extLst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B20152-3329-4D15-953F-62985A3F19C8}" type="datetimeFigureOut">
              <a:rPr lang="ru-RU" smtClean="0"/>
              <a:t>07.11.2020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FECB5E-7E63-4B6A-B950-646B851983B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09900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Present Simple </a:t>
            </a:r>
            <a:endParaRPr lang="ru-RU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Today is the _ of November.</a:t>
            </a:r>
          </a:p>
          <a:p>
            <a:r>
              <a:rPr lang="en-US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Today is _________. </a:t>
            </a:r>
            <a:endParaRPr lang="ru-RU" b="1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392233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Present Simple. </a:t>
            </a:r>
            <a: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Факт в настоящем. </a:t>
            </a:r>
            <a:endParaRPr lang="ru-RU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980" t="25255" r="24012" b="15972"/>
          <a:stretch/>
        </p:blipFill>
        <p:spPr bwMode="auto">
          <a:xfrm>
            <a:off x="323528" y="1484784"/>
            <a:ext cx="8424936" cy="525190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687464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52" t="25656" r="8484" b="7475"/>
          <a:stretch/>
        </p:blipFill>
        <p:spPr bwMode="auto">
          <a:xfrm>
            <a:off x="251520" y="764704"/>
            <a:ext cx="8680116" cy="504056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530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27353" y="764704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Правописание окончания –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у глаголов 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75" t="31683" r="22635" b="42910"/>
          <a:stretch/>
        </p:blipFill>
        <p:spPr bwMode="auto">
          <a:xfrm>
            <a:off x="1" y="2420888"/>
            <a:ext cx="9144000" cy="2376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650849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Поставить глаголы в форму 3 лица, единственного числа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446856" y="1556792"/>
            <a:ext cx="8229600" cy="4525963"/>
          </a:xfrm>
        </p:spPr>
        <p:txBody>
          <a:bodyPr numCol="4">
            <a:normAutofit lnSpcReduction="10000"/>
          </a:bodyPr>
          <a:lstStyle/>
          <a:p>
            <a:r>
              <a:rPr lang="en-US" dirty="0" smtClean="0"/>
              <a:t>Fly</a:t>
            </a:r>
          </a:p>
          <a:p>
            <a:r>
              <a:rPr lang="en-US" dirty="0" smtClean="0"/>
              <a:t>Run</a:t>
            </a:r>
          </a:p>
          <a:p>
            <a:r>
              <a:rPr lang="en-US" dirty="0" smtClean="0"/>
              <a:t>Catch</a:t>
            </a:r>
          </a:p>
          <a:p>
            <a:r>
              <a:rPr lang="en-US" dirty="0" smtClean="0"/>
              <a:t>Play</a:t>
            </a:r>
          </a:p>
          <a:p>
            <a:r>
              <a:rPr lang="en-US" dirty="0" smtClean="0"/>
              <a:t>Hurry</a:t>
            </a:r>
          </a:p>
          <a:p>
            <a:r>
              <a:rPr lang="en-US" dirty="0" smtClean="0"/>
              <a:t>Stay</a:t>
            </a:r>
          </a:p>
          <a:p>
            <a:r>
              <a:rPr lang="en-US" dirty="0" smtClean="0"/>
              <a:t>Do</a:t>
            </a:r>
          </a:p>
          <a:p>
            <a:r>
              <a:rPr lang="en-US" dirty="0" smtClean="0"/>
              <a:t>See</a:t>
            </a:r>
          </a:p>
          <a:p>
            <a:r>
              <a:rPr lang="en-US" dirty="0" smtClean="0"/>
              <a:t>Take</a:t>
            </a:r>
          </a:p>
          <a:p>
            <a:r>
              <a:rPr lang="en-US" dirty="0" smtClean="0"/>
              <a:t>Work</a:t>
            </a:r>
          </a:p>
          <a:p>
            <a:r>
              <a:rPr lang="en-US" dirty="0" smtClean="0"/>
              <a:t>Come</a:t>
            </a:r>
          </a:p>
          <a:p>
            <a:r>
              <a:rPr lang="en-US" dirty="0" smtClean="0"/>
              <a:t>Watch</a:t>
            </a:r>
          </a:p>
          <a:p>
            <a:r>
              <a:rPr lang="en-US" dirty="0" smtClean="0"/>
              <a:t>Talk</a:t>
            </a:r>
          </a:p>
          <a:p>
            <a:r>
              <a:rPr lang="en-US" dirty="0" smtClean="0"/>
              <a:t>Dance</a:t>
            </a:r>
          </a:p>
          <a:p>
            <a:r>
              <a:rPr lang="en-US" dirty="0" smtClean="0"/>
              <a:t>Laugh</a:t>
            </a:r>
          </a:p>
          <a:p>
            <a:r>
              <a:rPr lang="en-US" dirty="0" smtClean="0"/>
              <a:t>Drive</a:t>
            </a:r>
          </a:p>
          <a:p>
            <a:r>
              <a:rPr lang="en-US" dirty="0" smtClean="0"/>
              <a:t>Smoke</a:t>
            </a:r>
          </a:p>
          <a:p>
            <a:r>
              <a:rPr lang="en-US" dirty="0" smtClean="0"/>
              <a:t>Kiss</a:t>
            </a:r>
          </a:p>
          <a:p>
            <a:r>
              <a:rPr lang="en-US" dirty="0" smtClean="0"/>
              <a:t>Sleep</a:t>
            </a:r>
          </a:p>
          <a:p>
            <a:r>
              <a:rPr lang="en-US" dirty="0" smtClean="0"/>
              <a:t>Swim</a:t>
            </a:r>
          </a:p>
          <a:p>
            <a:r>
              <a:rPr lang="en-US" dirty="0" smtClean="0"/>
              <a:t>Wash</a:t>
            </a:r>
          </a:p>
          <a:p>
            <a:r>
              <a:rPr lang="en-US" dirty="0" smtClean="0"/>
              <a:t>Mix</a:t>
            </a:r>
          </a:p>
          <a:p>
            <a:r>
              <a:rPr lang="en-US" dirty="0" smtClean="0"/>
              <a:t>Visit</a:t>
            </a:r>
          </a:p>
          <a:p>
            <a:r>
              <a:rPr lang="en-US" dirty="0" smtClean="0"/>
              <a:t>Close</a:t>
            </a:r>
          </a:p>
          <a:p>
            <a:r>
              <a:rPr lang="en-US" dirty="0" smtClean="0"/>
              <a:t>Know</a:t>
            </a:r>
          </a:p>
          <a:p>
            <a:r>
              <a:rPr lang="en-US" dirty="0" smtClean="0"/>
              <a:t>Ride</a:t>
            </a:r>
          </a:p>
          <a:p>
            <a:r>
              <a:rPr lang="en-US" dirty="0" smtClean="0"/>
              <a:t>Open</a:t>
            </a:r>
          </a:p>
          <a:p>
            <a:r>
              <a:rPr lang="en-US" dirty="0" smtClean="0"/>
              <a:t>Teach</a:t>
            </a:r>
          </a:p>
          <a:p>
            <a:r>
              <a:rPr lang="en-US" dirty="0" smtClean="0"/>
              <a:t>Speak</a:t>
            </a:r>
          </a:p>
          <a:p>
            <a:r>
              <a:rPr lang="en-US" dirty="0" smtClean="0"/>
              <a:t>Change</a:t>
            </a:r>
          </a:p>
          <a:p>
            <a:r>
              <a:rPr lang="en-US" dirty="0" smtClean="0"/>
              <a:t>Sit</a:t>
            </a:r>
          </a:p>
          <a:p>
            <a:r>
              <a:rPr lang="en-US" dirty="0" smtClean="0"/>
              <a:t>Make </a:t>
            </a:r>
          </a:p>
        </p:txBody>
      </p:sp>
    </p:spTree>
    <p:extLst>
      <p:ext uri="{BB962C8B-B14F-4D97-AF65-F5344CB8AC3E}">
        <p14:creationId xmlns:p14="http://schemas.microsoft.com/office/powerpoint/2010/main" val="2774961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Поставить глаголы в нужной форме </a:t>
            </a:r>
            <a:endParaRPr lang="ru-RU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1775" t="20663" r="21775" b="17809"/>
          <a:stretch/>
        </p:blipFill>
        <p:spPr bwMode="auto">
          <a:xfrm>
            <a:off x="395536" y="1556792"/>
            <a:ext cx="8352928" cy="51187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321477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Поставить наречие в нужное место</a:t>
            </a:r>
            <a:endParaRPr lang="ru-RU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80" t="28273" r="21431" b="37092"/>
          <a:stretch/>
        </p:blipFill>
        <p:spPr bwMode="auto">
          <a:xfrm>
            <a:off x="13142" y="1925782"/>
            <a:ext cx="9145753" cy="32035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963964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Homework</a:t>
            </a:r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Файл в </a:t>
            </a:r>
            <a:r>
              <a:rPr lang="ru-RU" b="1" dirty="0" err="1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дневник.ру</a:t>
            </a:r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+ дополнительные упражнения</a:t>
            </a:r>
            <a:endParaRPr lang="ru-RU" b="1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6014193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83</Words>
  <Application>Microsoft Office PowerPoint</Application>
  <PresentationFormat>Экран (4:3)</PresentationFormat>
  <Paragraphs>42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Present Simple </vt:lpstr>
      <vt:lpstr>Present Simple. Факт в настоящем. </vt:lpstr>
      <vt:lpstr>Презентация PowerPoint</vt:lpstr>
      <vt:lpstr>Правописание окончания –s у глаголов  </vt:lpstr>
      <vt:lpstr>Поставить глаголы в форму 3 лица, единственного числа</vt:lpstr>
      <vt:lpstr>Поставить глаголы в нужной форме </vt:lpstr>
      <vt:lpstr>Поставить наречие в нужное место</vt:lpstr>
      <vt:lpstr>Homework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 Simple </dc:title>
  <dc:creator>Александр</dc:creator>
  <cp:lastModifiedBy>Александр</cp:lastModifiedBy>
  <cp:revision>3</cp:revision>
  <dcterms:created xsi:type="dcterms:W3CDTF">2020-11-07T16:50:23Z</dcterms:created>
  <dcterms:modified xsi:type="dcterms:W3CDTF">2020-11-07T17:19:20Z</dcterms:modified>
</cp:coreProperties>
</file>