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2" r:id="rId2"/>
  </p:sldMasterIdLst>
  <p:sldIdLst>
    <p:sldId id="256" r:id="rId3"/>
    <p:sldId id="257" r:id="rId4"/>
    <p:sldId id="268" r:id="rId5"/>
    <p:sldId id="269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906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101975"/>
            <a:ext cx="7772400" cy="1470025"/>
          </a:xfrm>
        </p:spPr>
        <p:txBody>
          <a:bodyPr/>
          <a:lstStyle/>
          <a:p>
            <a:pPr algn="r"/>
            <a:r>
              <a:rPr lang="ru-RU" b="1" dirty="0" smtClean="0"/>
              <a:t>Тема урока:</a:t>
            </a:r>
            <a:br>
              <a:rPr lang="ru-RU" b="1" dirty="0" smtClean="0"/>
            </a:br>
            <a:r>
              <a:rPr lang="ru-RU" b="1" dirty="0" smtClean="0"/>
              <a:t>Основные положения ТЭД</a:t>
            </a:r>
            <a:endParaRPr lang="ru-RU" b="1" dirty="0"/>
          </a:p>
        </p:txBody>
      </p:sp>
      <p:pic>
        <p:nvPicPr>
          <p:cNvPr id="4" name="Picture 5" descr="arrhenius-por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304800"/>
            <a:ext cx="236808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91000" y="457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Кафедра химии и методики обучения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Институт химии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Саратовский государственный университет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3000" y="5181600"/>
            <a:ext cx="17855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Кузнецова С.И.,</a:t>
            </a:r>
          </a:p>
          <a:p>
            <a:r>
              <a:rPr lang="ru-RU" dirty="0" smtClean="0"/>
              <a:t>Штремплер Г.И.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0600" y="228600"/>
            <a:ext cx="8153400" cy="62484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1887 г. С. Аррениус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положения теории электролитической диссоциации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NaCl = Na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://www.russika.ru/Images/re_arreniy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304800"/>
            <a:ext cx="1609725" cy="214312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90600" y="2855893"/>
            <a:ext cx="8932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При растворении в воде электролиты диссоциируют (распадаются) ионы.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219200" y="1600200"/>
            <a:ext cx="7714488" cy="49530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Ионы – это положительно или отрицательно заряженные частицы, в которые превращаются атомы или группы атомов в результате отдачи или присоединения электронов.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Классификация 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Ионы 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простые                              сложные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Cl</a:t>
            </a:r>
            <a:r>
              <a:rPr kumimoji="0" lang="ru-RU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Na</a:t>
            </a:r>
            <a:r>
              <a:rPr kumimoji="0" lang="ru-RU" sz="3200" b="0" i="0" u="none" strike="noStrike" kern="1200" cap="none" spc="0" normalizeH="0" baseline="3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                     NH</a:t>
            </a:r>
            <a:r>
              <a:rPr kumimoji="0" lang="ru-RU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</a:t>
            </a:r>
            <a:r>
              <a:rPr kumimoji="0" lang="ru-RU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SO</a:t>
            </a:r>
            <a:r>
              <a:rPr kumimoji="0" lang="ru-RU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</a:t>
            </a:r>
            <a:r>
              <a:rPr kumimoji="0" lang="ru-RU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581400" y="4953000"/>
            <a:ext cx="9906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715000" y="4953000"/>
            <a:ext cx="10668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066800" y="1991380"/>
            <a:ext cx="7599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rgbClr val="0070C0"/>
              </a:buClr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Причина диссоциации –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гидратация ионов.</a:t>
            </a:r>
            <a:endParaRPr lang="ru-RU" sz="28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1219200" y="2209800"/>
            <a:ext cx="7924800" cy="434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Ионы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(по наличию водной оболочки)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Гидратированные        Негидратированные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(кристаллогидраты)       (безводные соли)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352800" y="3810000"/>
            <a:ext cx="1295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638800" y="3810000"/>
            <a:ext cx="12954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1066800" y="2474893"/>
            <a:ext cx="8001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Постоянный электрический ток вызывает направленное движение ионов</a:t>
            </a:r>
          </a:p>
        </p:txBody>
      </p:sp>
      <p:sp>
        <p:nvSpPr>
          <p:cNvPr id="18" name="Стрелка вправо 17">
            <a:hlinkClick r:id="rId3" action="ppaction://hlinksldjump"/>
          </p:cNvPr>
          <p:cNvSpPr/>
          <p:nvPr/>
        </p:nvSpPr>
        <p:spPr>
          <a:xfrm>
            <a:off x="8610600" y="2819400"/>
            <a:ext cx="3810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одержимое 2"/>
          <p:cNvSpPr txBox="1">
            <a:spLocks/>
          </p:cNvSpPr>
          <p:nvPr/>
        </p:nvSpPr>
        <p:spPr>
          <a:xfrm>
            <a:off x="1143000" y="2743200"/>
            <a:ext cx="7498080" cy="38862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Ионы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(по знаку заряда)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катионы                                    анионы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(положительно                   (отрицательно заряженные                          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заряженные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частицы)                                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частицы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2755392" y="4191000"/>
            <a:ext cx="14478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6031992" y="4191000"/>
            <a:ext cx="11430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Содержимое 2"/>
          <p:cNvSpPr txBox="1">
            <a:spLocks/>
          </p:cNvSpPr>
          <p:nvPr/>
        </p:nvSpPr>
        <p:spPr>
          <a:xfrm>
            <a:off x="990600" y="3505200"/>
            <a:ext cx="7498080" cy="4267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4. Не все электролиты в одинаковой мере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диссоциируют на ионы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Электролиты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(по степени диссоциации)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сильные                            слабые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2831592" y="5486400"/>
            <a:ext cx="1295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5346192" y="5486400"/>
            <a:ext cx="12192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Содержимое 2"/>
          <p:cNvSpPr txBox="1">
            <a:spLocks/>
          </p:cNvSpPr>
          <p:nvPr/>
        </p:nvSpPr>
        <p:spPr>
          <a:xfrm>
            <a:off x="990600" y="4419600"/>
            <a:ext cx="7714488" cy="3124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5. Электролитическая диссоциация – процесс обратимый.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HNO</a:t>
            </a:r>
            <a:r>
              <a:rPr kumimoji="0" lang="ru-RU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↔ H</a:t>
            </a:r>
            <a:r>
              <a:rPr kumimoji="0" lang="ru-RU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+ NO</a:t>
            </a:r>
            <a:r>
              <a:rPr kumimoji="0" lang="ru-RU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2-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Ca(OH)</a:t>
            </a:r>
            <a:r>
              <a:rPr kumimoji="0" lang="en-US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↔ Ca</a:t>
            </a: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2+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+ 2OH</a:t>
            </a:r>
            <a:r>
              <a:rPr kumimoji="0" lang="en-US" sz="32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endParaRPr kumimoji="0" lang="ru-RU" sz="3200" b="0" i="0" u="none" strike="noStrike" kern="1200" cap="none" spc="0" normalizeH="0" baseline="300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066800" y="5267980"/>
            <a:ext cx="7696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6. Свойства электролитов = свойства ионов.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43035" y="152400"/>
            <a:ext cx="32053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Положения ТЭД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трелка вправо 28">
            <a:hlinkClick r:id="rId4" action="ppaction://hlinksldjump"/>
          </p:cNvPr>
          <p:cNvSpPr/>
          <p:nvPr/>
        </p:nvSpPr>
        <p:spPr>
          <a:xfrm>
            <a:off x="8610600" y="5029200"/>
            <a:ext cx="3810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0039E-6 L 1.11022E-16 -0.2551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 build="allAtOnce"/>
      <p:bldP spid="13" grpId="0"/>
      <p:bldP spid="14" grpId="0"/>
      <p:bldP spid="14" grpId="1"/>
      <p:bldP spid="17" grpId="0"/>
      <p:bldP spid="18" grpId="0" animBg="1"/>
      <p:bldP spid="19" grpId="0"/>
      <p:bldP spid="19" grpId="1"/>
      <p:bldP spid="22" grpId="0" build="allAtOnce"/>
      <p:bldP spid="25" grpId="0" build="allAtOnce"/>
      <p:bldP spid="26" grpId="0"/>
      <p:bldP spid="27" grpId="0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Куб 49"/>
          <p:cNvSpPr/>
          <p:nvPr/>
        </p:nvSpPr>
        <p:spPr>
          <a:xfrm>
            <a:off x="7929586" y="3857628"/>
            <a:ext cx="509590" cy="642942"/>
          </a:xfrm>
          <a:prstGeom prst="cub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Куб 3"/>
          <p:cNvSpPr/>
          <p:nvPr/>
        </p:nvSpPr>
        <p:spPr>
          <a:xfrm>
            <a:off x="571472" y="5429264"/>
            <a:ext cx="6429420" cy="642942"/>
          </a:xfrm>
          <a:prstGeom prst="cub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7" name="Shape 26"/>
          <p:cNvCxnSpPr>
            <a:stCxn id="0" idx="0"/>
          </p:cNvCxnSpPr>
          <p:nvPr/>
        </p:nvCxnSpPr>
        <p:spPr>
          <a:xfrm rot="5400000" flipH="1" flipV="1">
            <a:off x="4002881" y="-283368"/>
            <a:ext cx="714375" cy="3852862"/>
          </a:xfrm>
          <a:prstGeom prst="bentConnector2">
            <a:avLst/>
          </a:prstGeom>
          <a:ln w="285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Блок-схема: данные 6"/>
          <p:cNvSpPr/>
          <p:nvPr/>
        </p:nvSpPr>
        <p:spPr>
          <a:xfrm>
            <a:off x="571472" y="3857628"/>
            <a:ext cx="7858180" cy="1714512"/>
          </a:xfrm>
          <a:prstGeom prst="flowChartInputOutpu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магнитный диск 7"/>
          <p:cNvSpPr/>
          <p:nvPr/>
        </p:nvSpPr>
        <p:spPr>
          <a:xfrm>
            <a:off x="1785918" y="2143116"/>
            <a:ext cx="3714776" cy="1857388"/>
          </a:xfrm>
          <a:prstGeom prst="flowChartMagneticDisk">
            <a:avLst/>
          </a:prstGeom>
          <a:ln w="19050"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rot="5400000">
            <a:off x="4393406" y="3178969"/>
            <a:ext cx="3787775" cy="1588"/>
          </a:xfrm>
          <a:prstGeom prst="line">
            <a:avLst/>
          </a:prstGeom>
          <a:ln w="285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Блок-схема: магнитный диск 48"/>
          <p:cNvSpPr/>
          <p:nvPr/>
        </p:nvSpPr>
        <p:spPr>
          <a:xfrm>
            <a:off x="5715008" y="5072074"/>
            <a:ext cx="214314" cy="142876"/>
          </a:xfrm>
          <a:prstGeom prst="flowChartMagneticDisk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3" name="Соединительная линия уступом 22"/>
          <p:cNvCxnSpPr>
            <a:stCxn id="0" idx="0"/>
          </p:cNvCxnSpPr>
          <p:nvPr/>
        </p:nvCxnSpPr>
        <p:spPr>
          <a:xfrm rot="16200000" flipH="1">
            <a:off x="3717131" y="3002757"/>
            <a:ext cx="3071813" cy="1066800"/>
          </a:xfrm>
          <a:prstGeom prst="bentConnector3">
            <a:avLst>
              <a:gd name="adj1" fmla="val -7442"/>
            </a:avLst>
          </a:prstGeom>
          <a:ln w="285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Блок-схема: магнитный диск 50"/>
          <p:cNvSpPr/>
          <p:nvPr/>
        </p:nvSpPr>
        <p:spPr>
          <a:xfrm>
            <a:off x="6215074" y="5072074"/>
            <a:ext cx="214314" cy="142876"/>
          </a:xfrm>
          <a:prstGeom prst="flowChartMagneticDisk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Блок-схема: магнитный диск 53"/>
          <p:cNvSpPr/>
          <p:nvPr/>
        </p:nvSpPr>
        <p:spPr>
          <a:xfrm>
            <a:off x="1785938" y="4000500"/>
            <a:ext cx="3714750" cy="1428750"/>
          </a:xfrm>
          <a:prstGeom prst="flowChartMagneticDisk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1785938" y="3357563"/>
            <a:ext cx="3714750" cy="1857375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1785938" y="3071813"/>
            <a:ext cx="3714750" cy="57150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1785938" y="4857750"/>
            <a:ext cx="3714750" cy="64293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Дуга 45"/>
          <p:cNvSpPr/>
          <p:nvPr/>
        </p:nvSpPr>
        <p:spPr>
          <a:xfrm rot="10800000" flipV="1">
            <a:off x="1785938" y="2143125"/>
            <a:ext cx="3714750" cy="571500"/>
          </a:xfrm>
          <a:prstGeom prst="arc">
            <a:avLst>
              <a:gd name="adj1" fmla="val 10774594"/>
              <a:gd name="adj2" fmla="val 0"/>
            </a:avLst>
          </a:prstGeom>
          <a:ln w="25400">
            <a:solidFill>
              <a:srgbClr val="5364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572000" y="2000240"/>
            <a:ext cx="295369" cy="324927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285984" y="2000240"/>
            <a:ext cx="295369" cy="324927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5" name="Блок-схема: узел 28"/>
          <p:cNvSpPr/>
          <p:nvPr/>
        </p:nvSpPr>
        <p:spPr>
          <a:xfrm>
            <a:off x="3929063" y="4429125"/>
            <a:ext cx="465137" cy="428625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+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6" name="Блок-схема: узел 28"/>
          <p:cNvSpPr/>
          <p:nvPr/>
        </p:nvSpPr>
        <p:spPr>
          <a:xfrm>
            <a:off x="3786188" y="3643313"/>
            <a:ext cx="465137" cy="428625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+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7" name="Блок-схема: узел 28"/>
          <p:cNvSpPr/>
          <p:nvPr/>
        </p:nvSpPr>
        <p:spPr>
          <a:xfrm>
            <a:off x="3286125" y="4929188"/>
            <a:ext cx="465138" cy="428625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+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8" name="Блок-схема: узел 28"/>
          <p:cNvSpPr/>
          <p:nvPr/>
        </p:nvSpPr>
        <p:spPr>
          <a:xfrm>
            <a:off x="2714625" y="4000500"/>
            <a:ext cx="465138" cy="428625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+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9" name="Блок-схема: узел 78"/>
          <p:cNvSpPr/>
          <p:nvPr/>
        </p:nvSpPr>
        <p:spPr>
          <a:xfrm>
            <a:off x="3357563" y="3929063"/>
            <a:ext cx="465137" cy="428625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5364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-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0" name="Блок-схема: узел 79"/>
          <p:cNvSpPr/>
          <p:nvPr/>
        </p:nvSpPr>
        <p:spPr>
          <a:xfrm>
            <a:off x="3786188" y="4929188"/>
            <a:ext cx="465137" cy="428625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5364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-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1" name="Блок-схема: узел 80"/>
          <p:cNvSpPr/>
          <p:nvPr/>
        </p:nvSpPr>
        <p:spPr>
          <a:xfrm>
            <a:off x="2571750" y="4429125"/>
            <a:ext cx="465138" cy="428625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5364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-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2" name="Блок-схема: узел 81"/>
          <p:cNvSpPr/>
          <p:nvPr/>
        </p:nvSpPr>
        <p:spPr>
          <a:xfrm>
            <a:off x="2643188" y="3571875"/>
            <a:ext cx="465137" cy="428625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5364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2060"/>
                </a:solidFill>
              </a:rPr>
              <a:t>-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3" name="Стрелка вправо 82"/>
          <p:cNvSpPr/>
          <p:nvPr/>
        </p:nvSpPr>
        <p:spPr>
          <a:xfrm>
            <a:off x="2214563" y="4500563"/>
            <a:ext cx="1785937" cy="642937"/>
          </a:xfrm>
          <a:prstGeom prst="rightArrow">
            <a:avLst/>
          </a:prstGeom>
          <a:solidFill>
            <a:srgbClr val="00B0F0"/>
          </a:solidFill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Анионы</a:t>
            </a:r>
          </a:p>
        </p:txBody>
      </p:sp>
      <p:sp>
        <p:nvSpPr>
          <p:cNvPr id="45" name="Дуга 44"/>
          <p:cNvSpPr/>
          <p:nvPr/>
        </p:nvSpPr>
        <p:spPr>
          <a:xfrm rot="10800000">
            <a:off x="1785938" y="3071813"/>
            <a:ext cx="3714750" cy="571500"/>
          </a:xfrm>
          <a:prstGeom prst="arc">
            <a:avLst>
              <a:gd name="adj1" fmla="val 10755593"/>
              <a:gd name="adj2" fmla="val 0"/>
            </a:avLst>
          </a:prstGeom>
          <a:ln w="25400">
            <a:solidFill>
              <a:srgbClr val="5364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Стрелка влево 83"/>
          <p:cNvSpPr/>
          <p:nvPr/>
        </p:nvSpPr>
        <p:spPr>
          <a:xfrm>
            <a:off x="3071813" y="3643313"/>
            <a:ext cx="1857375" cy="642937"/>
          </a:xfrm>
          <a:prstGeom prst="leftArrow">
            <a:avLst/>
          </a:prstGeom>
          <a:solidFill>
            <a:srgbClr val="FFFF00"/>
          </a:solidFill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Катионы</a:t>
            </a:r>
          </a:p>
        </p:txBody>
      </p:sp>
      <p:sp>
        <p:nvSpPr>
          <p:cNvPr id="32" name="Стрелка влево 31"/>
          <p:cNvSpPr/>
          <p:nvPr/>
        </p:nvSpPr>
        <p:spPr>
          <a:xfrm>
            <a:off x="4857752" y="1857364"/>
            <a:ext cx="1785950" cy="642942"/>
          </a:xfrm>
          <a:prstGeom prst="leftArrow">
            <a:avLst/>
          </a:prstGeom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Анод</a:t>
            </a:r>
          </a:p>
        </p:txBody>
      </p:sp>
      <p:sp>
        <p:nvSpPr>
          <p:cNvPr id="34" name="Стрелка вправо 33"/>
          <p:cNvSpPr/>
          <p:nvPr/>
        </p:nvSpPr>
        <p:spPr>
          <a:xfrm>
            <a:off x="500034" y="1785926"/>
            <a:ext cx="1785950" cy="642942"/>
          </a:xfrm>
          <a:prstGeom prst="rightArrow">
            <a:avLst/>
          </a:prstGeom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Катод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571500" y="1857375"/>
            <a:ext cx="285750" cy="285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6357938" y="2000250"/>
            <a:ext cx="285750" cy="285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43" name="Дуга 42"/>
          <p:cNvSpPr/>
          <p:nvPr/>
        </p:nvSpPr>
        <p:spPr>
          <a:xfrm rot="10800000">
            <a:off x="1785938" y="2071688"/>
            <a:ext cx="3714750" cy="642937"/>
          </a:xfrm>
          <a:prstGeom prst="arc">
            <a:avLst>
              <a:gd name="adj1" fmla="val 10774594"/>
              <a:gd name="adj2" fmla="val 0"/>
            </a:avLst>
          </a:prstGeom>
          <a:ln w="25400">
            <a:solidFill>
              <a:srgbClr val="5364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Нижний колонтитул 62"/>
          <p:cNvSpPr txBox="1">
            <a:spLocks noGrp="1"/>
          </p:cNvSpPr>
          <p:nvPr/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</p:spPr>
        <p:txBody>
          <a:bodyPr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grpSp>
        <p:nvGrpSpPr>
          <p:cNvPr id="2" name="Группа 94"/>
          <p:cNvGrpSpPr>
            <a:grpSpLocks/>
          </p:cNvGrpSpPr>
          <p:nvPr/>
        </p:nvGrpSpPr>
        <p:grpSpPr bwMode="auto">
          <a:xfrm>
            <a:off x="6929438" y="3357563"/>
            <a:ext cx="642937" cy="714375"/>
            <a:chOff x="6929454" y="3357562"/>
            <a:chExt cx="642942" cy="714380"/>
          </a:xfrm>
        </p:grpSpPr>
        <p:sp>
          <p:nvSpPr>
            <p:cNvPr id="71" name="Блок-схема: узел 70"/>
            <p:cNvSpPr/>
            <p:nvPr/>
          </p:nvSpPr>
          <p:spPr>
            <a:xfrm>
              <a:off x="6929454" y="3357562"/>
              <a:ext cx="642942" cy="642941"/>
            </a:xfrm>
            <a:prstGeom prst="flowChartConnector">
              <a:avLst/>
            </a:prstGeom>
            <a:solidFill>
              <a:srgbClr val="FFFF66"/>
            </a:solidFill>
            <a:ln>
              <a:noFill/>
            </a:ln>
            <a:effectLst>
              <a:outerShdw blurRad="533400" sx="200000" sy="200000" algn="ctr" rotWithShape="0">
                <a:srgbClr val="FFFF00">
                  <a:alpha val="6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4" name="Блок-схема: ручное управление 73"/>
            <p:cNvSpPr/>
            <p:nvPr/>
          </p:nvSpPr>
          <p:spPr>
            <a:xfrm>
              <a:off x="7072330" y="3857627"/>
              <a:ext cx="357190" cy="214315"/>
            </a:xfrm>
            <a:prstGeom prst="flowChartManualOperation">
              <a:avLst/>
            </a:prstGeom>
            <a:solidFill>
              <a:srgbClr val="FFFF66"/>
            </a:solidFill>
            <a:ln>
              <a:noFill/>
            </a:ln>
            <a:effectLst>
              <a:outerShdw blurRad="152400" sx="200000" sy="200000" algn="ctr" rotWithShape="0">
                <a:srgbClr val="FFFF66">
                  <a:alpha val="61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3" name="Группа 174"/>
          <p:cNvGrpSpPr>
            <a:grpSpLocks/>
          </p:cNvGrpSpPr>
          <p:nvPr/>
        </p:nvGrpSpPr>
        <p:grpSpPr bwMode="auto">
          <a:xfrm>
            <a:off x="6929438" y="3357563"/>
            <a:ext cx="642937" cy="1076325"/>
            <a:chOff x="6929454" y="3357564"/>
            <a:chExt cx="642942" cy="1076212"/>
          </a:xfrm>
        </p:grpSpPr>
        <p:sp>
          <p:nvSpPr>
            <p:cNvPr id="47" name="Полилиния 46"/>
            <p:cNvSpPr/>
            <p:nvPr/>
          </p:nvSpPr>
          <p:spPr>
            <a:xfrm>
              <a:off x="6929454" y="3357564"/>
              <a:ext cx="642942" cy="1076212"/>
            </a:xfrm>
            <a:custGeom>
              <a:avLst/>
              <a:gdLst>
                <a:gd name="connsiteX0" fmla="*/ 0 w 642942"/>
                <a:gd name="connsiteY0" fmla="*/ 321471 h 642942"/>
                <a:gd name="connsiteX1" fmla="*/ 94157 w 642942"/>
                <a:gd name="connsiteY1" fmla="*/ 94157 h 642942"/>
                <a:gd name="connsiteX2" fmla="*/ 321472 w 642942"/>
                <a:gd name="connsiteY2" fmla="*/ 1 h 642942"/>
                <a:gd name="connsiteX3" fmla="*/ 548786 w 642942"/>
                <a:gd name="connsiteY3" fmla="*/ 94158 h 642942"/>
                <a:gd name="connsiteX4" fmla="*/ 642942 w 642942"/>
                <a:gd name="connsiteY4" fmla="*/ 321473 h 642942"/>
                <a:gd name="connsiteX5" fmla="*/ 548785 w 642942"/>
                <a:gd name="connsiteY5" fmla="*/ 548787 h 642942"/>
                <a:gd name="connsiteX6" fmla="*/ 321471 w 642942"/>
                <a:gd name="connsiteY6" fmla="*/ 642944 h 642942"/>
                <a:gd name="connsiteX7" fmla="*/ 94157 w 642942"/>
                <a:gd name="connsiteY7" fmla="*/ 548787 h 642942"/>
                <a:gd name="connsiteX8" fmla="*/ 1 w 642942"/>
                <a:gd name="connsiteY8" fmla="*/ 321473 h 642942"/>
                <a:gd name="connsiteX9" fmla="*/ 0 w 642942"/>
                <a:gd name="connsiteY9" fmla="*/ 321471 h 642942"/>
                <a:gd name="connsiteX0" fmla="*/ 0 w 642942"/>
                <a:gd name="connsiteY0" fmla="*/ 321470 h 1008331"/>
                <a:gd name="connsiteX1" fmla="*/ 94157 w 642942"/>
                <a:gd name="connsiteY1" fmla="*/ 94156 h 1008331"/>
                <a:gd name="connsiteX2" fmla="*/ 321472 w 642942"/>
                <a:gd name="connsiteY2" fmla="*/ 0 h 1008331"/>
                <a:gd name="connsiteX3" fmla="*/ 548786 w 642942"/>
                <a:gd name="connsiteY3" fmla="*/ 94157 h 1008331"/>
                <a:gd name="connsiteX4" fmla="*/ 642942 w 642942"/>
                <a:gd name="connsiteY4" fmla="*/ 321472 h 1008331"/>
                <a:gd name="connsiteX5" fmla="*/ 548785 w 642942"/>
                <a:gd name="connsiteY5" fmla="*/ 548786 h 1008331"/>
                <a:gd name="connsiteX6" fmla="*/ 321471 w 642942"/>
                <a:gd name="connsiteY6" fmla="*/ 642943 h 1008331"/>
                <a:gd name="connsiteX7" fmla="*/ 314528 w 642942"/>
                <a:gd name="connsiteY7" fmla="*/ 992638 h 1008331"/>
                <a:gd name="connsiteX8" fmla="*/ 94157 w 642942"/>
                <a:gd name="connsiteY8" fmla="*/ 548786 h 1008331"/>
                <a:gd name="connsiteX9" fmla="*/ 1 w 642942"/>
                <a:gd name="connsiteY9" fmla="*/ 321472 h 1008331"/>
                <a:gd name="connsiteX10" fmla="*/ 0 w 642942"/>
                <a:gd name="connsiteY10" fmla="*/ 321470 h 1008331"/>
                <a:gd name="connsiteX0" fmla="*/ 0 w 642942"/>
                <a:gd name="connsiteY0" fmla="*/ 321470 h 1049607"/>
                <a:gd name="connsiteX1" fmla="*/ 94157 w 642942"/>
                <a:gd name="connsiteY1" fmla="*/ 94156 h 1049607"/>
                <a:gd name="connsiteX2" fmla="*/ 321472 w 642942"/>
                <a:gd name="connsiteY2" fmla="*/ 0 h 1049607"/>
                <a:gd name="connsiteX3" fmla="*/ 548786 w 642942"/>
                <a:gd name="connsiteY3" fmla="*/ 94157 h 1049607"/>
                <a:gd name="connsiteX4" fmla="*/ 642942 w 642942"/>
                <a:gd name="connsiteY4" fmla="*/ 321472 h 1049607"/>
                <a:gd name="connsiteX5" fmla="*/ 548785 w 642942"/>
                <a:gd name="connsiteY5" fmla="*/ 548786 h 1049607"/>
                <a:gd name="connsiteX6" fmla="*/ 317897 w 642942"/>
                <a:gd name="connsiteY6" fmla="*/ 1033914 h 1049607"/>
                <a:gd name="connsiteX7" fmla="*/ 321471 w 642942"/>
                <a:gd name="connsiteY7" fmla="*/ 642943 h 1049607"/>
                <a:gd name="connsiteX8" fmla="*/ 314528 w 642942"/>
                <a:gd name="connsiteY8" fmla="*/ 992638 h 1049607"/>
                <a:gd name="connsiteX9" fmla="*/ 94157 w 642942"/>
                <a:gd name="connsiteY9" fmla="*/ 548786 h 1049607"/>
                <a:gd name="connsiteX10" fmla="*/ 1 w 642942"/>
                <a:gd name="connsiteY10" fmla="*/ 321472 h 1049607"/>
                <a:gd name="connsiteX11" fmla="*/ 0 w 642942"/>
                <a:gd name="connsiteY11" fmla="*/ 321470 h 1049607"/>
                <a:gd name="connsiteX0" fmla="*/ 0 w 642942"/>
                <a:gd name="connsiteY0" fmla="*/ 321470 h 1076212"/>
                <a:gd name="connsiteX1" fmla="*/ 94157 w 642942"/>
                <a:gd name="connsiteY1" fmla="*/ 94156 h 1076212"/>
                <a:gd name="connsiteX2" fmla="*/ 321472 w 642942"/>
                <a:gd name="connsiteY2" fmla="*/ 0 h 1076212"/>
                <a:gd name="connsiteX3" fmla="*/ 548786 w 642942"/>
                <a:gd name="connsiteY3" fmla="*/ 94157 h 1076212"/>
                <a:gd name="connsiteX4" fmla="*/ 642942 w 642942"/>
                <a:gd name="connsiteY4" fmla="*/ 321472 h 1076212"/>
                <a:gd name="connsiteX5" fmla="*/ 548785 w 642942"/>
                <a:gd name="connsiteY5" fmla="*/ 548786 h 1076212"/>
                <a:gd name="connsiteX6" fmla="*/ 372585 w 642942"/>
                <a:gd name="connsiteY6" fmla="*/ 896729 h 1076212"/>
                <a:gd name="connsiteX7" fmla="*/ 317897 w 642942"/>
                <a:gd name="connsiteY7" fmla="*/ 1033914 h 1076212"/>
                <a:gd name="connsiteX8" fmla="*/ 321471 w 642942"/>
                <a:gd name="connsiteY8" fmla="*/ 642943 h 1076212"/>
                <a:gd name="connsiteX9" fmla="*/ 314528 w 642942"/>
                <a:gd name="connsiteY9" fmla="*/ 992638 h 1076212"/>
                <a:gd name="connsiteX10" fmla="*/ 94157 w 642942"/>
                <a:gd name="connsiteY10" fmla="*/ 548786 h 1076212"/>
                <a:gd name="connsiteX11" fmla="*/ 1 w 642942"/>
                <a:gd name="connsiteY11" fmla="*/ 321472 h 1076212"/>
                <a:gd name="connsiteX12" fmla="*/ 0 w 642942"/>
                <a:gd name="connsiteY12" fmla="*/ 321470 h 1076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42942" h="1076212">
                  <a:moveTo>
                    <a:pt x="0" y="321470"/>
                  </a:moveTo>
                  <a:cubicBezTo>
                    <a:pt x="0" y="236211"/>
                    <a:pt x="33869" y="154443"/>
                    <a:pt x="94157" y="94156"/>
                  </a:cubicBezTo>
                  <a:cubicBezTo>
                    <a:pt x="154445" y="33869"/>
                    <a:pt x="236212" y="0"/>
                    <a:pt x="321472" y="0"/>
                  </a:cubicBezTo>
                  <a:cubicBezTo>
                    <a:pt x="406731" y="0"/>
                    <a:pt x="488499" y="33869"/>
                    <a:pt x="548786" y="94157"/>
                  </a:cubicBezTo>
                  <a:cubicBezTo>
                    <a:pt x="609073" y="154445"/>
                    <a:pt x="642942" y="236212"/>
                    <a:pt x="642942" y="321472"/>
                  </a:cubicBezTo>
                  <a:cubicBezTo>
                    <a:pt x="642942" y="406731"/>
                    <a:pt x="593845" y="452910"/>
                    <a:pt x="548785" y="548786"/>
                  </a:cubicBezTo>
                  <a:cubicBezTo>
                    <a:pt x="503726" y="644662"/>
                    <a:pt x="411066" y="815874"/>
                    <a:pt x="372585" y="896729"/>
                  </a:cubicBezTo>
                  <a:cubicBezTo>
                    <a:pt x="334104" y="977584"/>
                    <a:pt x="326416" y="1076212"/>
                    <a:pt x="317897" y="1033914"/>
                  </a:cubicBezTo>
                  <a:cubicBezTo>
                    <a:pt x="309378" y="991616"/>
                    <a:pt x="322032" y="649822"/>
                    <a:pt x="321471" y="642943"/>
                  </a:cubicBezTo>
                  <a:cubicBezTo>
                    <a:pt x="320910" y="636064"/>
                    <a:pt x="352414" y="1008331"/>
                    <a:pt x="314528" y="992638"/>
                  </a:cubicBezTo>
                  <a:cubicBezTo>
                    <a:pt x="276642" y="976945"/>
                    <a:pt x="146578" y="660647"/>
                    <a:pt x="94157" y="548786"/>
                  </a:cubicBezTo>
                  <a:cubicBezTo>
                    <a:pt x="41736" y="436925"/>
                    <a:pt x="0" y="406731"/>
                    <a:pt x="1" y="321472"/>
                  </a:cubicBezTo>
                  <a:cubicBezTo>
                    <a:pt x="1" y="321471"/>
                    <a:pt x="0" y="321471"/>
                    <a:pt x="0" y="32147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grpSp>
          <p:nvGrpSpPr>
            <p:cNvPr id="5" name="Группа 162"/>
            <p:cNvGrpSpPr>
              <a:grpSpLocks/>
            </p:cNvGrpSpPr>
            <p:nvPr/>
          </p:nvGrpSpPr>
          <p:grpSpPr bwMode="auto">
            <a:xfrm>
              <a:off x="7072330" y="3643314"/>
              <a:ext cx="362103" cy="524900"/>
              <a:chOff x="8358214" y="3143248"/>
              <a:chExt cx="362103" cy="524900"/>
            </a:xfrm>
          </p:grpSpPr>
          <p:cxnSp>
            <p:nvCxnSpPr>
              <p:cNvPr id="164" name="Прямая соединительная линия 163"/>
              <p:cNvCxnSpPr/>
              <p:nvPr/>
            </p:nvCxnSpPr>
            <p:spPr>
              <a:xfrm rot="5400000" flipH="1" flipV="1">
                <a:off x="8401097" y="3314649"/>
                <a:ext cx="357150" cy="1428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Прямая соединительная линия 164"/>
              <p:cNvCxnSpPr>
                <a:endCxn id="171" idx="7"/>
              </p:cNvCxnSpPr>
              <p:nvPr/>
            </p:nvCxnSpPr>
            <p:spPr>
              <a:xfrm rot="16200000" flipV="1">
                <a:off x="8382838" y="3310678"/>
                <a:ext cx="322228" cy="57150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" name="Группа 88"/>
              <p:cNvGrpSpPr>
                <a:grpSpLocks/>
              </p:cNvGrpSpPr>
              <p:nvPr/>
            </p:nvGrpSpPr>
            <p:grpSpPr bwMode="auto">
              <a:xfrm>
                <a:off x="8358214" y="3143248"/>
                <a:ext cx="362103" cy="524900"/>
                <a:chOff x="8429652" y="2786058"/>
                <a:chExt cx="362103" cy="524900"/>
              </a:xfrm>
            </p:grpSpPr>
            <p:cxnSp>
              <p:nvCxnSpPr>
                <p:cNvPr id="167" name="Прямая соединительная линия 166"/>
                <p:cNvCxnSpPr/>
                <p:nvPr/>
              </p:nvCxnSpPr>
              <p:spPr>
                <a:xfrm flipH="1" flipV="1">
                  <a:off x="8501090" y="2811425"/>
                  <a:ext cx="106364" cy="357150"/>
                </a:xfrm>
                <a:prstGeom prst="line">
                  <a:avLst/>
                </a:prstGeom>
                <a:ln w="19050">
                  <a:solidFill>
                    <a:schemeClr val="bg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9" name="Группа 98"/>
                <p:cNvGrpSpPr>
                  <a:grpSpLocks/>
                </p:cNvGrpSpPr>
                <p:nvPr/>
              </p:nvGrpSpPr>
              <p:grpSpPr bwMode="auto">
                <a:xfrm>
                  <a:off x="8429652" y="2786058"/>
                  <a:ext cx="362103" cy="524900"/>
                  <a:chOff x="7072330" y="3618480"/>
                  <a:chExt cx="362103" cy="524900"/>
                </a:xfrm>
              </p:grpSpPr>
              <p:cxnSp>
                <p:nvCxnSpPr>
                  <p:cNvPr id="169" name="Прямая соединительная линия 168"/>
                  <p:cNvCxnSpPr/>
                  <p:nvPr/>
                </p:nvCxnSpPr>
                <p:spPr>
                  <a:xfrm flipH="1" flipV="1">
                    <a:off x="7072330" y="3715277"/>
                    <a:ext cx="177801" cy="285720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Прямая соединительная линия 169"/>
                  <p:cNvCxnSpPr>
                    <a:endCxn id="172" idx="3"/>
                  </p:cNvCxnSpPr>
                  <p:nvPr/>
                </p:nvCxnSpPr>
                <p:spPr>
                  <a:xfrm rot="5400000" flipH="1" flipV="1">
                    <a:off x="7196966" y="3770030"/>
                    <a:ext cx="284132" cy="177801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1" name="Полилиния 170"/>
                  <p:cNvSpPr/>
                  <p:nvPr/>
                </p:nvSpPr>
                <p:spPr>
                  <a:xfrm>
                    <a:off x="7148531" y="3618450"/>
                    <a:ext cx="207964" cy="46032"/>
                  </a:xfrm>
                  <a:custGeom>
                    <a:avLst/>
                    <a:gdLst>
                      <a:gd name="connsiteX0" fmla="*/ 0 w 208156"/>
                      <a:gd name="connsiteY0" fmla="*/ 31685 h 32518"/>
                      <a:gd name="connsiteX1" fmla="*/ 33453 w 208156"/>
                      <a:gd name="connsiteY1" fmla="*/ 27968 h 32518"/>
                      <a:gd name="connsiteX2" fmla="*/ 44605 w 208156"/>
                      <a:gd name="connsiteY2" fmla="*/ 20534 h 32518"/>
                      <a:gd name="connsiteX3" fmla="*/ 48322 w 208156"/>
                      <a:gd name="connsiteY3" fmla="*/ 9382 h 32518"/>
                      <a:gd name="connsiteX4" fmla="*/ 33453 w 208156"/>
                      <a:gd name="connsiteY4" fmla="*/ 13099 h 32518"/>
                      <a:gd name="connsiteX5" fmla="*/ 29736 w 208156"/>
                      <a:gd name="connsiteY5" fmla="*/ 24251 h 32518"/>
                      <a:gd name="connsiteX6" fmla="*/ 40888 w 208156"/>
                      <a:gd name="connsiteY6" fmla="*/ 27968 h 32518"/>
                      <a:gd name="connsiteX7" fmla="*/ 81775 w 208156"/>
                      <a:gd name="connsiteY7" fmla="*/ 24251 h 32518"/>
                      <a:gd name="connsiteX8" fmla="*/ 78058 w 208156"/>
                      <a:gd name="connsiteY8" fmla="*/ 13099 h 32518"/>
                      <a:gd name="connsiteX9" fmla="*/ 74341 w 208156"/>
                      <a:gd name="connsiteY9" fmla="*/ 24251 h 32518"/>
                      <a:gd name="connsiteX10" fmla="*/ 118946 w 208156"/>
                      <a:gd name="connsiteY10" fmla="*/ 20534 h 32518"/>
                      <a:gd name="connsiteX11" fmla="*/ 104078 w 208156"/>
                      <a:gd name="connsiteY11" fmla="*/ 5665 h 32518"/>
                      <a:gd name="connsiteX12" fmla="*/ 100361 w 208156"/>
                      <a:gd name="connsiteY12" fmla="*/ 16817 h 32518"/>
                      <a:gd name="connsiteX13" fmla="*/ 159834 w 208156"/>
                      <a:gd name="connsiteY13" fmla="*/ 16817 h 32518"/>
                      <a:gd name="connsiteX14" fmla="*/ 156117 w 208156"/>
                      <a:gd name="connsiteY14" fmla="*/ 5665 h 32518"/>
                      <a:gd name="connsiteX15" fmla="*/ 144966 w 208156"/>
                      <a:gd name="connsiteY15" fmla="*/ 9382 h 32518"/>
                      <a:gd name="connsiteX16" fmla="*/ 148683 w 208156"/>
                      <a:gd name="connsiteY16" fmla="*/ 27968 h 32518"/>
                      <a:gd name="connsiteX17" fmla="*/ 208156 w 208156"/>
                      <a:gd name="connsiteY17" fmla="*/ 24251 h 32518"/>
                      <a:gd name="connsiteX18" fmla="*/ 204439 w 208156"/>
                      <a:gd name="connsiteY18" fmla="*/ 13099 h 32518"/>
                      <a:gd name="connsiteX19" fmla="*/ 189570 w 208156"/>
                      <a:gd name="connsiteY19" fmla="*/ 16817 h 32518"/>
                      <a:gd name="connsiteX20" fmla="*/ 193288 w 208156"/>
                      <a:gd name="connsiteY20" fmla="*/ 27968 h 32518"/>
                      <a:gd name="connsiteX21" fmla="*/ 208156 w 208156"/>
                      <a:gd name="connsiteY21" fmla="*/ 27968 h 325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208156" h="32518">
                        <a:moveTo>
                          <a:pt x="0" y="31685"/>
                        </a:moveTo>
                        <a:cubicBezTo>
                          <a:pt x="11151" y="30446"/>
                          <a:pt x="22568" y="30689"/>
                          <a:pt x="33453" y="27968"/>
                        </a:cubicBezTo>
                        <a:cubicBezTo>
                          <a:pt x="37787" y="26884"/>
                          <a:pt x="41814" y="24023"/>
                          <a:pt x="44605" y="20534"/>
                        </a:cubicBezTo>
                        <a:cubicBezTo>
                          <a:pt x="47053" y="17474"/>
                          <a:pt x="51582" y="11556"/>
                          <a:pt x="48322" y="9382"/>
                        </a:cubicBezTo>
                        <a:cubicBezTo>
                          <a:pt x="44071" y="6548"/>
                          <a:pt x="38409" y="11860"/>
                          <a:pt x="33453" y="13099"/>
                        </a:cubicBezTo>
                        <a:cubicBezTo>
                          <a:pt x="32214" y="16816"/>
                          <a:pt x="27984" y="20746"/>
                          <a:pt x="29736" y="24251"/>
                        </a:cubicBezTo>
                        <a:cubicBezTo>
                          <a:pt x="31488" y="27756"/>
                          <a:pt x="36970" y="27968"/>
                          <a:pt x="40888" y="27968"/>
                        </a:cubicBezTo>
                        <a:cubicBezTo>
                          <a:pt x="54573" y="27968"/>
                          <a:pt x="68146" y="25490"/>
                          <a:pt x="81775" y="24251"/>
                        </a:cubicBezTo>
                        <a:cubicBezTo>
                          <a:pt x="80536" y="20534"/>
                          <a:pt x="81976" y="13099"/>
                          <a:pt x="78058" y="13099"/>
                        </a:cubicBezTo>
                        <a:cubicBezTo>
                          <a:pt x="74140" y="13099"/>
                          <a:pt x="70486" y="23550"/>
                          <a:pt x="74341" y="24251"/>
                        </a:cubicBezTo>
                        <a:cubicBezTo>
                          <a:pt x="89020" y="26920"/>
                          <a:pt x="104078" y="21773"/>
                          <a:pt x="118946" y="20534"/>
                        </a:cubicBezTo>
                        <a:cubicBezTo>
                          <a:pt x="117530" y="16287"/>
                          <a:pt x="115406" y="0"/>
                          <a:pt x="104078" y="5665"/>
                        </a:cubicBezTo>
                        <a:cubicBezTo>
                          <a:pt x="100573" y="7418"/>
                          <a:pt x="101600" y="13100"/>
                          <a:pt x="100361" y="16817"/>
                        </a:cubicBezTo>
                        <a:cubicBezTo>
                          <a:pt x="119707" y="20041"/>
                          <a:pt x="140342" y="25480"/>
                          <a:pt x="159834" y="16817"/>
                        </a:cubicBezTo>
                        <a:cubicBezTo>
                          <a:pt x="163415" y="15226"/>
                          <a:pt x="157356" y="9382"/>
                          <a:pt x="156117" y="5665"/>
                        </a:cubicBezTo>
                        <a:cubicBezTo>
                          <a:pt x="152400" y="6904"/>
                          <a:pt x="146205" y="5665"/>
                          <a:pt x="144966" y="9382"/>
                        </a:cubicBezTo>
                        <a:cubicBezTo>
                          <a:pt x="142968" y="15376"/>
                          <a:pt x="142533" y="26521"/>
                          <a:pt x="148683" y="27968"/>
                        </a:cubicBezTo>
                        <a:cubicBezTo>
                          <a:pt x="168018" y="32518"/>
                          <a:pt x="188332" y="25490"/>
                          <a:pt x="208156" y="24251"/>
                        </a:cubicBezTo>
                        <a:cubicBezTo>
                          <a:pt x="206917" y="20534"/>
                          <a:pt x="208077" y="14554"/>
                          <a:pt x="204439" y="13099"/>
                        </a:cubicBezTo>
                        <a:cubicBezTo>
                          <a:pt x="199695" y="11202"/>
                          <a:pt x="192635" y="12730"/>
                          <a:pt x="189570" y="16817"/>
                        </a:cubicBezTo>
                        <a:cubicBezTo>
                          <a:pt x="187219" y="19952"/>
                          <a:pt x="189928" y="25952"/>
                          <a:pt x="193288" y="27968"/>
                        </a:cubicBezTo>
                        <a:cubicBezTo>
                          <a:pt x="197538" y="30518"/>
                          <a:pt x="203200" y="27968"/>
                          <a:pt x="208156" y="27968"/>
                        </a:cubicBezTo>
                      </a:path>
                    </a:pathLst>
                  </a:custGeom>
                  <a:ln w="19050"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ru-RU"/>
                  </a:p>
                </p:txBody>
              </p:sp>
              <p:sp>
                <p:nvSpPr>
                  <p:cNvPr id="172" name="Полилиния 171"/>
                  <p:cNvSpPr/>
                  <p:nvPr/>
                </p:nvSpPr>
                <p:spPr>
                  <a:xfrm>
                    <a:off x="7286644" y="3677181"/>
                    <a:ext cx="147639" cy="46033"/>
                  </a:xfrm>
                  <a:custGeom>
                    <a:avLst/>
                    <a:gdLst>
                      <a:gd name="connsiteX0" fmla="*/ 74341 w 85779"/>
                      <a:gd name="connsiteY0" fmla="*/ 83556 h 85172"/>
                      <a:gd name="connsiteX1" fmla="*/ 66907 w 85779"/>
                      <a:gd name="connsiteY1" fmla="*/ 64971 h 85172"/>
                      <a:gd name="connsiteX2" fmla="*/ 59473 w 85779"/>
                      <a:gd name="connsiteY2" fmla="*/ 76122 h 85172"/>
                      <a:gd name="connsiteX3" fmla="*/ 81775 w 85779"/>
                      <a:gd name="connsiteY3" fmla="*/ 76122 h 85172"/>
                      <a:gd name="connsiteX4" fmla="*/ 78058 w 85779"/>
                      <a:gd name="connsiteY4" fmla="*/ 53820 h 85172"/>
                      <a:gd name="connsiteX5" fmla="*/ 55756 w 85779"/>
                      <a:gd name="connsiteY5" fmla="*/ 46386 h 85172"/>
                      <a:gd name="connsiteX6" fmla="*/ 59473 w 85779"/>
                      <a:gd name="connsiteY6" fmla="*/ 20366 h 85172"/>
                      <a:gd name="connsiteX7" fmla="*/ 48322 w 85779"/>
                      <a:gd name="connsiteY7" fmla="*/ 16649 h 85172"/>
                      <a:gd name="connsiteX8" fmla="*/ 22302 w 85779"/>
                      <a:gd name="connsiteY8" fmla="*/ 35234 h 85172"/>
                      <a:gd name="connsiteX9" fmla="*/ 33453 w 85779"/>
                      <a:gd name="connsiteY9" fmla="*/ 42668 h 85172"/>
                      <a:gd name="connsiteX10" fmla="*/ 40887 w 85779"/>
                      <a:gd name="connsiteY10" fmla="*/ 12932 h 85172"/>
                      <a:gd name="connsiteX11" fmla="*/ 0 w 85779"/>
                      <a:gd name="connsiteY11" fmla="*/ 5498 h 851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85779" h="85172">
                        <a:moveTo>
                          <a:pt x="74341" y="83556"/>
                        </a:moveTo>
                        <a:cubicBezTo>
                          <a:pt x="75559" y="79903"/>
                          <a:pt x="85779" y="61197"/>
                          <a:pt x="66907" y="64971"/>
                        </a:cubicBezTo>
                        <a:cubicBezTo>
                          <a:pt x="62526" y="65847"/>
                          <a:pt x="61951" y="72405"/>
                          <a:pt x="59473" y="76122"/>
                        </a:cubicBezTo>
                        <a:cubicBezTo>
                          <a:pt x="62059" y="76984"/>
                          <a:pt x="79189" y="85172"/>
                          <a:pt x="81775" y="76122"/>
                        </a:cubicBezTo>
                        <a:cubicBezTo>
                          <a:pt x="83845" y="68875"/>
                          <a:pt x="83021" y="59492"/>
                          <a:pt x="78058" y="53820"/>
                        </a:cubicBezTo>
                        <a:cubicBezTo>
                          <a:pt x="72898" y="47923"/>
                          <a:pt x="55756" y="46386"/>
                          <a:pt x="55756" y="46386"/>
                        </a:cubicBezTo>
                        <a:cubicBezTo>
                          <a:pt x="64237" y="37904"/>
                          <a:pt x="70043" y="36221"/>
                          <a:pt x="59473" y="20366"/>
                        </a:cubicBezTo>
                        <a:cubicBezTo>
                          <a:pt x="57300" y="17106"/>
                          <a:pt x="52039" y="17888"/>
                          <a:pt x="48322" y="16649"/>
                        </a:cubicBezTo>
                        <a:cubicBezTo>
                          <a:pt x="22302" y="25322"/>
                          <a:pt x="28497" y="16649"/>
                          <a:pt x="22302" y="35234"/>
                        </a:cubicBezTo>
                        <a:cubicBezTo>
                          <a:pt x="26019" y="37712"/>
                          <a:pt x="29046" y="41934"/>
                          <a:pt x="33453" y="42668"/>
                        </a:cubicBezTo>
                        <a:cubicBezTo>
                          <a:pt x="53233" y="45964"/>
                          <a:pt x="44453" y="20955"/>
                          <a:pt x="40887" y="12932"/>
                        </a:cubicBezTo>
                        <a:cubicBezTo>
                          <a:pt x="35139" y="0"/>
                          <a:pt x="3916" y="5498"/>
                          <a:pt x="0" y="5498"/>
                        </a:cubicBezTo>
                      </a:path>
                    </a:pathLst>
                  </a:custGeom>
                  <a:ln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ru-RU"/>
                  </a:p>
                </p:txBody>
              </p:sp>
              <p:sp>
                <p:nvSpPr>
                  <p:cNvPr id="173" name="Полилиния 172"/>
                  <p:cNvSpPr/>
                  <p:nvPr/>
                </p:nvSpPr>
                <p:spPr>
                  <a:xfrm>
                    <a:off x="7077092" y="3631149"/>
                    <a:ext cx="77789" cy="87303"/>
                  </a:xfrm>
                  <a:custGeom>
                    <a:avLst/>
                    <a:gdLst>
                      <a:gd name="connsiteX0" fmla="*/ 0 w 77551"/>
                      <a:gd name="connsiteY0" fmla="*/ 85862 h 87074"/>
                      <a:gd name="connsiteX1" fmla="*/ 14869 w 77551"/>
                      <a:gd name="connsiteY1" fmla="*/ 82145 h 87074"/>
                      <a:gd name="connsiteX2" fmla="*/ 3717 w 77551"/>
                      <a:gd name="connsiteY2" fmla="*/ 52409 h 87074"/>
                      <a:gd name="connsiteX3" fmla="*/ 40888 w 77551"/>
                      <a:gd name="connsiteY3" fmla="*/ 56126 h 87074"/>
                      <a:gd name="connsiteX4" fmla="*/ 44605 w 77551"/>
                      <a:gd name="connsiteY4" fmla="*/ 44974 h 87074"/>
                      <a:gd name="connsiteX5" fmla="*/ 40888 w 77551"/>
                      <a:gd name="connsiteY5" fmla="*/ 33823 h 87074"/>
                      <a:gd name="connsiteX6" fmla="*/ 33454 w 77551"/>
                      <a:gd name="connsiteY6" fmla="*/ 44974 h 87074"/>
                      <a:gd name="connsiteX7" fmla="*/ 70625 w 77551"/>
                      <a:gd name="connsiteY7" fmla="*/ 41257 h 87074"/>
                      <a:gd name="connsiteX8" fmla="*/ 70625 w 77551"/>
                      <a:gd name="connsiteY8" fmla="*/ 7804 h 87074"/>
                      <a:gd name="connsiteX9" fmla="*/ 63191 w 77551"/>
                      <a:gd name="connsiteY9" fmla="*/ 369 h 87074"/>
                      <a:gd name="connsiteX10" fmla="*/ 48322 w 77551"/>
                      <a:gd name="connsiteY10" fmla="*/ 4087 h 87074"/>
                      <a:gd name="connsiteX11" fmla="*/ 52039 w 77551"/>
                      <a:gd name="connsiteY11" fmla="*/ 15238 h 87074"/>
                      <a:gd name="connsiteX12" fmla="*/ 74342 w 77551"/>
                      <a:gd name="connsiteY12" fmla="*/ 22672 h 870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77551" h="87074">
                        <a:moveTo>
                          <a:pt x="0" y="85862"/>
                        </a:moveTo>
                        <a:cubicBezTo>
                          <a:pt x="4956" y="84623"/>
                          <a:pt x="13525" y="87074"/>
                          <a:pt x="14869" y="82145"/>
                        </a:cubicBezTo>
                        <a:cubicBezTo>
                          <a:pt x="31642" y="20648"/>
                          <a:pt x="14091" y="42035"/>
                          <a:pt x="3717" y="52409"/>
                        </a:cubicBezTo>
                        <a:cubicBezTo>
                          <a:pt x="15638" y="64329"/>
                          <a:pt x="15021" y="67623"/>
                          <a:pt x="40888" y="56126"/>
                        </a:cubicBezTo>
                        <a:cubicBezTo>
                          <a:pt x="44469" y="54535"/>
                          <a:pt x="43366" y="48691"/>
                          <a:pt x="44605" y="44974"/>
                        </a:cubicBezTo>
                        <a:cubicBezTo>
                          <a:pt x="43366" y="41257"/>
                          <a:pt x="44806" y="33823"/>
                          <a:pt x="40888" y="33823"/>
                        </a:cubicBezTo>
                        <a:cubicBezTo>
                          <a:pt x="36421" y="33823"/>
                          <a:pt x="29120" y="43891"/>
                          <a:pt x="33454" y="44974"/>
                        </a:cubicBezTo>
                        <a:cubicBezTo>
                          <a:pt x="45534" y="47994"/>
                          <a:pt x="58235" y="42496"/>
                          <a:pt x="70625" y="41257"/>
                        </a:cubicBezTo>
                        <a:cubicBezTo>
                          <a:pt x="75392" y="26957"/>
                          <a:pt x="77551" y="26275"/>
                          <a:pt x="70625" y="7804"/>
                        </a:cubicBezTo>
                        <a:cubicBezTo>
                          <a:pt x="69394" y="4522"/>
                          <a:pt x="65669" y="2847"/>
                          <a:pt x="63191" y="369"/>
                        </a:cubicBezTo>
                        <a:cubicBezTo>
                          <a:pt x="58235" y="1608"/>
                          <a:pt x="51387" y="0"/>
                          <a:pt x="48322" y="4087"/>
                        </a:cubicBezTo>
                        <a:cubicBezTo>
                          <a:pt x="45971" y="7221"/>
                          <a:pt x="49591" y="12179"/>
                          <a:pt x="52039" y="15238"/>
                        </a:cubicBezTo>
                        <a:cubicBezTo>
                          <a:pt x="59636" y="24734"/>
                          <a:pt x="64254" y="22672"/>
                          <a:pt x="74342" y="22672"/>
                        </a:cubicBezTo>
                      </a:path>
                    </a:pathLst>
                  </a:custGeom>
                  <a:ln w="19050"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ru-RU"/>
                  </a:p>
                </p:txBody>
              </p:sp>
              <p:cxnSp>
                <p:nvCxnSpPr>
                  <p:cNvPr id="174" name="Прямая соединительная линия 173"/>
                  <p:cNvCxnSpPr/>
                  <p:nvPr/>
                </p:nvCxnSpPr>
                <p:spPr>
                  <a:xfrm>
                    <a:off x="7250131" y="4000997"/>
                    <a:ext cx="1587" cy="142860"/>
                  </a:xfrm>
                  <a:prstGeom prst="line">
                    <a:avLst/>
                  </a:prstGeom>
                  <a:ln w="19050"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grpSp>
        <p:nvGrpSpPr>
          <p:cNvPr id="10" name="Группа 179"/>
          <p:cNvGrpSpPr>
            <a:grpSpLocks/>
          </p:cNvGrpSpPr>
          <p:nvPr/>
        </p:nvGrpSpPr>
        <p:grpSpPr bwMode="auto">
          <a:xfrm>
            <a:off x="6929438" y="3357563"/>
            <a:ext cx="642937" cy="811212"/>
            <a:chOff x="8143900" y="2357430"/>
            <a:chExt cx="642942" cy="810652"/>
          </a:xfrm>
        </p:grpSpPr>
        <p:sp>
          <p:nvSpPr>
            <p:cNvPr id="73" name="Блок-схема: узел 72"/>
            <p:cNvSpPr/>
            <p:nvPr/>
          </p:nvSpPr>
          <p:spPr>
            <a:xfrm>
              <a:off x="8143900" y="2357430"/>
              <a:ext cx="642942" cy="642493"/>
            </a:xfrm>
            <a:prstGeom prst="flowChartConnector">
              <a:avLst/>
            </a:prstGeom>
            <a:solidFill>
              <a:srgbClr val="FF9933">
                <a:alpha val="65000"/>
              </a:srgbClr>
            </a:solidFill>
            <a:ln>
              <a:noFill/>
            </a:ln>
            <a:effectLst>
              <a:outerShdw blurRad="393700" sx="200000" sy="200000" algn="ctr" rotWithShape="0">
                <a:srgbClr val="FFFF00">
                  <a:alpha val="61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grpSp>
          <p:nvGrpSpPr>
            <p:cNvPr id="13" name="Группа 178"/>
            <p:cNvGrpSpPr>
              <a:grpSpLocks/>
            </p:cNvGrpSpPr>
            <p:nvPr/>
          </p:nvGrpSpPr>
          <p:grpSpPr bwMode="auto">
            <a:xfrm>
              <a:off x="8286776" y="2643182"/>
              <a:ext cx="362103" cy="524900"/>
              <a:chOff x="8429652" y="785794"/>
              <a:chExt cx="362103" cy="524900"/>
            </a:xfrm>
          </p:grpSpPr>
          <p:sp>
            <p:nvSpPr>
              <p:cNvPr id="67" name="Блок-схема: ручное управление 66"/>
              <p:cNvSpPr/>
              <p:nvPr/>
            </p:nvSpPr>
            <p:spPr>
              <a:xfrm>
                <a:off x="8429652" y="1071148"/>
                <a:ext cx="357190" cy="214164"/>
              </a:xfrm>
              <a:prstGeom prst="flowChartManualOperation">
                <a:avLst/>
              </a:prstGeom>
              <a:solidFill>
                <a:srgbClr val="FF9933">
                  <a:alpha val="65000"/>
                </a:srgbClr>
              </a:solidFill>
              <a:ln>
                <a:noFill/>
              </a:ln>
              <a:effectLst>
                <a:outerShdw blurRad="152400" sx="200000" sy="200000" algn="ctr" rotWithShape="0">
                  <a:srgbClr val="FF9933">
                    <a:alpha val="61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grpSp>
            <p:nvGrpSpPr>
              <p:cNvPr id="14" name="Группа 150"/>
              <p:cNvGrpSpPr/>
              <p:nvPr/>
            </p:nvGrpSpPr>
            <p:grpSpPr>
              <a:xfrm>
                <a:off x="8429652" y="785794"/>
                <a:ext cx="362103" cy="524900"/>
                <a:chOff x="8358214" y="3143248"/>
                <a:chExt cx="362103" cy="524900"/>
              </a:xfrm>
              <a:solidFill>
                <a:srgbClr val="FF9933">
                  <a:alpha val="65000"/>
                </a:srgbClr>
              </a:solidFill>
            </p:grpSpPr>
            <p:cxnSp>
              <p:nvCxnSpPr>
                <p:cNvPr id="152" name="Прямая соединительная линия 151"/>
                <p:cNvCxnSpPr/>
                <p:nvPr/>
              </p:nvCxnSpPr>
              <p:spPr>
                <a:xfrm rot="5400000" flipH="1" flipV="1">
                  <a:off x="8401368" y="3314410"/>
                  <a:ext cx="357190" cy="14867"/>
                </a:xfrm>
                <a:prstGeom prst="line">
                  <a:avLst/>
                </a:prstGeom>
                <a:grpFill/>
                <a:ln w="19050">
                  <a:solidFill>
                    <a:schemeClr val="bg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Прямая соединительная линия 152"/>
                <p:cNvCxnSpPr>
                  <a:endCxn id="159" idx="7"/>
                </p:cNvCxnSpPr>
                <p:nvPr/>
              </p:nvCxnSpPr>
              <p:spPr>
                <a:xfrm rot="16200000" flipV="1">
                  <a:off x="8382513" y="3310422"/>
                  <a:ext cx="323094" cy="56937"/>
                </a:xfrm>
                <a:prstGeom prst="line">
                  <a:avLst/>
                </a:prstGeom>
                <a:grpFill/>
                <a:ln w="19050">
                  <a:solidFill>
                    <a:schemeClr val="bg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5" name="Группа 88"/>
                <p:cNvGrpSpPr/>
                <p:nvPr/>
              </p:nvGrpSpPr>
              <p:grpSpPr>
                <a:xfrm>
                  <a:off x="8358214" y="3143248"/>
                  <a:ext cx="362103" cy="524900"/>
                  <a:chOff x="8429652" y="2786058"/>
                  <a:chExt cx="362103" cy="524900"/>
                </a:xfrm>
                <a:grpFill/>
              </p:grpSpPr>
              <p:cxnSp>
                <p:nvCxnSpPr>
                  <p:cNvPr id="155" name="Прямая соединительная линия 154"/>
                  <p:cNvCxnSpPr/>
                  <p:nvPr/>
                </p:nvCxnSpPr>
                <p:spPr>
                  <a:xfrm flipH="1" flipV="1">
                    <a:off x="8501090" y="2810892"/>
                    <a:ext cx="107157" cy="357193"/>
                  </a:xfrm>
                  <a:prstGeom prst="line">
                    <a:avLst/>
                  </a:prstGeom>
                  <a:grpFill/>
                  <a:ln w="19050">
                    <a:solidFill>
                      <a:schemeClr val="bg1">
                        <a:lumMod val="75000"/>
                        <a:lumOff val="2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16" name="Группа 98"/>
                  <p:cNvGrpSpPr/>
                  <p:nvPr/>
                </p:nvGrpSpPr>
                <p:grpSpPr>
                  <a:xfrm>
                    <a:off x="8429652" y="2786058"/>
                    <a:ext cx="362103" cy="524900"/>
                    <a:chOff x="7072330" y="3618480"/>
                    <a:chExt cx="362103" cy="524900"/>
                  </a:xfrm>
                  <a:grpFill/>
                </p:grpSpPr>
                <p:cxnSp>
                  <p:nvCxnSpPr>
                    <p:cNvPr id="157" name="Прямая соединительная линия 156"/>
                    <p:cNvCxnSpPr/>
                    <p:nvPr/>
                  </p:nvCxnSpPr>
                  <p:spPr>
                    <a:xfrm flipH="1" flipV="1">
                      <a:off x="7072330" y="3714752"/>
                      <a:ext cx="178595" cy="285755"/>
                    </a:xfrm>
                    <a:prstGeom prst="line">
                      <a:avLst/>
                    </a:prstGeom>
                    <a:grpFill/>
                    <a:ln w="19050">
                      <a:solidFill>
                        <a:schemeClr val="bg1">
                          <a:lumMod val="75000"/>
                          <a:lumOff val="2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8" name="Прямая соединительная линия 157"/>
                    <p:cNvCxnSpPr>
                      <a:endCxn id="160" idx="3"/>
                    </p:cNvCxnSpPr>
                    <p:nvPr/>
                  </p:nvCxnSpPr>
                  <p:spPr>
                    <a:xfrm rot="5400000" flipH="1" flipV="1">
                      <a:off x="7197749" y="3770724"/>
                      <a:ext cx="282961" cy="176609"/>
                    </a:xfrm>
                    <a:prstGeom prst="line">
                      <a:avLst/>
                    </a:prstGeom>
                    <a:grpFill/>
                    <a:ln w="19050">
                      <a:solidFill>
                        <a:schemeClr val="bg1">
                          <a:lumMod val="75000"/>
                          <a:lumOff val="2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59" name="Полилиния 158"/>
                    <p:cNvSpPr/>
                    <p:nvPr/>
                  </p:nvSpPr>
                  <p:spPr>
                    <a:xfrm>
                      <a:off x="7147932" y="3618480"/>
                      <a:ext cx="208156" cy="45719"/>
                    </a:xfrm>
                    <a:custGeom>
                      <a:avLst/>
                      <a:gdLst>
                        <a:gd name="connsiteX0" fmla="*/ 0 w 208156"/>
                        <a:gd name="connsiteY0" fmla="*/ 31685 h 32518"/>
                        <a:gd name="connsiteX1" fmla="*/ 33453 w 208156"/>
                        <a:gd name="connsiteY1" fmla="*/ 27968 h 32518"/>
                        <a:gd name="connsiteX2" fmla="*/ 44605 w 208156"/>
                        <a:gd name="connsiteY2" fmla="*/ 20534 h 32518"/>
                        <a:gd name="connsiteX3" fmla="*/ 48322 w 208156"/>
                        <a:gd name="connsiteY3" fmla="*/ 9382 h 32518"/>
                        <a:gd name="connsiteX4" fmla="*/ 33453 w 208156"/>
                        <a:gd name="connsiteY4" fmla="*/ 13099 h 32518"/>
                        <a:gd name="connsiteX5" fmla="*/ 29736 w 208156"/>
                        <a:gd name="connsiteY5" fmla="*/ 24251 h 32518"/>
                        <a:gd name="connsiteX6" fmla="*/ 40888 w 208156"/>
                        <a:gd name="connsiteY6" fmla="*/ 27968 h 32518"/>
                        <a:gd name="connsiteX7" fmla="*/ 81775 w 208156"/>
                        <a:gd name="connsiteY7" fmla="*/ 24251 h 32518"/>
                        <a:gd name="connsiteX8" fmla="*/ 78058 w 208156"/>
                        <a:gd name="connsiteY8" fmla="*/ 13099 h 32518"/>
                        <a:gd name="connsiteX9" fmla="*/ 74341 w 208156"/>
                        <a:gd name="connsiteY9" fmla="*/ 24251 h 32518"/>
                        <a:gd name="connsiteX10" fmla="*/ 118946 w 208156"/>
                        <a:gd name="connsiteY10" fmla="*/ 20534 h 32518"/>
                        <a:gd name="connsiteX11" fmla="*/ 104078 w 208156"/>
                        <a:gd name="connsiteY11" fmla="*/ 5665 h 32518"/>
                        <a:gd name="connsiteX12" fmla="*/ 100361 w 208156"/>
                        <a:gd name="connsiteY12" fmla="*/ 16817 h 32518"/>
                        <a:gd name="connsiteX13" fmla="*/ 159834 w 208156"/>
                        <a:gd name="connsiteY13" fmla="*/ 16817 h 32518"/>
                        <a:gd name="connsiteX14" fmla="*/ 156117 w 208156"/>
                        <a:gd name="connsiteY14" fmla="*/ 5665 h 32518"/>
                        <a:gd name="connsiteX15" fmla="*/ 144966 w 208156"/>
                        <a:gd name="connsiteY15" fmla="*/ 9382 h 32518"/>
                        <a:gd name="connsiteX16" fmla="*/ 148683 w 208156"/>
                        <a:gd name="connsiteY16" fmla="*/ 27968 h 32518"/>
                        <a:gd name="connsiteX17" fmla="*/ 208156 w 208156"/>
                        <a:gd name="connsiteY17" fmla="*/ 24251 h 32518"/>
                        <a:gd name="connsiteX18" fmla="*/ 204439 w 208156"/>
                        <a:gd name="connsiteY18" fmla="*/ 13099 h 32518"/>
                        <a:gd name="connsiteX19" fmla="*/ 189570 w 208156"/>
                        <a:gd name="connsiteY19" fmla="*/ 16817 h 32518"/>
                        <a:gd name="connsiteX20" fmla="*/ 193288 w 208156"/>
                        <a:gd name="connsiteY20" fmla="*/ 27968 h 32518"/>
                        <a:gd name="connsiteX21" fmla="*/ 208156 w 208156"/>
                        <a:gd name="connsiteY21" fmla="*/ 27968 h 3251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08156" h="32518">
                          <a:moveTo>
                            <a:pt x="0" y="31685"/>
                          </a:moveTo>
                          <a:cubicBezTo>
                            <a:pt x="11151" y="30446"/>
                            <a:pt x="22568" y="30689"/>
                            <a:pt x="33453" y="27968"/>
                          </a:cubicBezTo>
                          <a:cubicBezTo>
                            <a:pt x="37787" y="26884"/>
                            <a:pt x="41814" y="24023"/>
                            <a:pt x="44605" y="20534"/>
                          </a:cubicBezTo>
                          <a:cubicBezTo>
                            <a:pt x="47053" y="17474"/>
                            <a:pt x="51582" y="11556"/>
                            <a:pt x="48322" y="9382"/>
                          </a:cubicBezTo>
                          <a:cubicBezTo>
                            <a:pt x="44071" y="6548"/>
                            <a:pt x="38409" y="11860"/>
                            <a:pt x="33453" y="13099"/>
                          </a:cubicBezTo>
                          <a:cubicBezTo>
                            <a:pt x="32214" y="16816"/>
                            <a:pt x="27984" y="20746"/>
                            <a:pt x="29736" y="24251"/>
                          </a:cubicBezTo>
                          <a:cubicBezTo>
                            <a:pt x="31488" y="27756"/>
                            <a:pt x="36970" y="27968"/>
                            <a:pt x="40888" y="27968"/>
                          </a:cubicBezTo>
                          <a:cubicBezTo>
                            <a:pt x="54573" y="27968"/>
                            <a:pt x="68146" y="25490"/>
                            <a:pt x="81775" y="24251"/>
                          </a:cubicBezTo>
                          <a:cubicBezTo>
                            <a:pt x="80536" y="20534"/>
                            <a:pt x="81976" y="13099"/>
                            <a:pt x="78058" y="13099"/>
                          </a:cubicBezTo>
                          <a:cubicBezTo>
                            <a:pt x="74140" y="13099"/>
                            <a:pt x="70486" y="23550"/>
                            <a:pt x="74341" y="24251"/>
                          </a:cubicBezTo>
                          <a:cubicBezTo>
                            <a:pt x="89020" y="26920"/>
                            <a:pt x="104078" y="21773"/>
                            <a:pt x="118946" y="20534"/>
                          </a:cubicBezTo>
                          <a:cubicBezTo>
                            <a:pt x="117530" y="16287"/>
                            <a:pt x="115406" y="0"/>
                            <a:pt x="104078" y="5665"/>
                          </a:cubicBezTo>
                          <a:cubicBezTo>
                            <a:pt x="100573" y="7418"/>
                            <a:pt x="101600" y="13100"/>
                            <a:pt x="100361" y="16817"/>
                          </a:cubicBezTo>
                          <a:cubicBezTo>
                            <a:pt x="119707" y="20041"/>
                            <a:pt x="140342" y="25480"/>
                            <a:pt x="159834" y="16817"/>
                          </a:cubicBezTo>
                          <a:cubicBezTo>
                            <a:pt x="163415" y="15226"/>
                            <a:pt x="157356" y="9382"/>
                            <a:pt x="156117" y="5665"/>
                          </a:cubicBezTo>
                          <a:cubicBezTo>
                            <a:pt x="152400" y="6904"/>
                            <a:pt x="146205" y="5665"/>
                            <a:pt x="144966" y="9382"/>
                          </a:cubicBezTo>
                          <a:cubicBezTo>
                            <a:pt x="142968" y="15376"/>
                            <a:pt x="142533" y="26521"/>
                            <a:pt x="148683" y="27968"/>
                          </a:cubicBezTo>
                          <a:cubicBezTo>
                            <a:pt x="168018" y="32518"/>
                            <a:pt x="188332" y="25490"/>
                            <a:pt x="208156" y="24251"/>
                          </a:cubicBezTo>
                          <a:cubicBezTo>
                            <a:pt x="206917" y="20534"/>
                            <a:pt x="208077" y="14554"/>
                            <a:pt x="204439" y="13099"/>
                          </a:cubicBezTo>
                          <a:cubicBezTo>
                            <a:pt x="199695" y="11202"/>
                            <a:pt x="192635" y="12730"/>
                            <a:pt x="189570" y="16817"/>
                          </a:cubicBezTo>
                          <a:cubicBezTo>
                            <a:pt x="187219" y="19952"/>
                            <a:pt x="189928" y="25952"/>
                            <a:pt x="193288" y="27968"/>
                          </a:cubicBezTo>
                          <a:cubicBezTo>
                            <a:pt x="197538" y="30518"/>
                            <a:pt x="203200" y="27968"/>
                            <a:pt x="208156" y="27968"/>
                          </a:cubicBezTo>
                        </a:path>
                      </a:pathLst>
                    </a:custGeom>
                    <a:grpFill/>
                    <a:ln w="19050">
                      <a:solidFill>
                        <a:schemeClr val="bg1">
                          <a:lumMod val="75000"/>
                          <a:lumOff val="2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anchor="ctr"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60" name="Полилиния 159"/>
                    <p:cNvSpPr/>
                    <p:nvPr/>
                  </p:nvSpPr>
                  <p:spPr>
                    <a:xfrm>
                      <a:off x="7286644" y="3676686"/>
                      <a:ext cx="147789" cy="45719"/>
                    </a:xfrm>
                    <a:custGeom>
                      <a:avLst/>
                      <a:gdLst>
                        <a:gd name="connsiteX0" fmla="*/ 74341 w 85779"/>
                        <a:gd name="connsiteY0" fmla="*/ 83556 h 85172"/>
                        <a:gd name="connsiteX1" fmla="*/ 66907 w 85779"/>
                        <a:gd name="connsiteY1" fmla="*/ 64971 h 85172"/>
                        <a:gd name="connsiteX2" fmla="*/ 59473 w 85779"/>
                        <a:gd name="connsiteY2" fmla="*/ 76122 h 85172"/>
                        <a:gd name="connsiteX3" fmla="*/ 81775 w 85779"/>
                        <a:gd name="connsiteY3" fmla="*/ 76122 h 85172"/>
                        <a:gd name="connsiteX4" fmla="*/ 78058 w 85779"/>
                        <a:gd name="connsiteY4" fmla="*/ 53820 h 85172"/>
                        <a:gd name="connsiteX5" fmla="*/ 55756 w 85779"/>
                        <a:gd name="connsiteY5" fmla="*/ 46386 h 85172"/>
                        <a:gd name="connsiteX6" fmla="*/ 59473 w 85779"/>
                        <a:gd name="connsiteY6" fmla="*/ 20366 h 85172"/>
                        <a:gd name="connsiteX7" fmla="*/ 48322 w 85779"/>
                        <a:gd name="connsiteY7" fmla="*/ 16649 h 85172"/>
                        <a:gd name="connsiteX8" fmla="*/ 22302 w 85779"/>
                        <a:gd name="connsiteY8" fmla="*/ 35234 h 85172"/>
                        <a:gd name="connsiteX9" fmla="*/ 33453 w 85779"/>
                        <a:gd name="connsiteY9" fmla="*/ 42668 h 85172"/>
                        <a:gd name="connsiteX10" fmla="*/ 40887 w 85779"/>
                        <a:gd name="connsiteY10" fmla="*/ 12932 h 85172"/>
                        <a:gd name="connsiteX11" fmla="*/ 0 w 85779"/>
                        <a:gd name="connsiteY11" fmla="*/ 5498 h 851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85779" h="85172">
                          <a:moveTo>
                            <a:pt x="74341" y="83556"/>
                          </a:moveTo>
                          <a:cubicBezTo>
                            <a:pt x="75559" y="79903"/>
                            <a:pt x="85779" y="61197"/>
                            <a:pt x="66907" y="64971"/>
                          </a:cubicBezTo>
                          <a:cubicBezTo>
                            <a:pt x="62526" y="65847"/>
                            <a:pt x="61951" y="72405"/>
                            <a:pt x="59473" y="76122"/>
                          </a:cubicBezTo>
                          <a:cubicBezTo>
                            <a:pt x="62059" y="76984"/>
                            <a:pt x="79189" y="85172"/>
                            <a:pt x="81775" y="76122"/>
                          </a:cubicBezTo>
                          <a:cubicBezTo>
                            <a:pt x="83845" y="68875"/>
                            <a:pt x="83021" y="59492"/>
                            <a:pt x="78058" y="53820"/>
                          </a:cubicBezTo>
                          <a:cubicBezTo>
                            <a:pt x="72898" y="47923"/>
                            <a:pt x="55756" y="46386"/>
                            <a:pt x="55756" y="46386"/>
                          </a:cubicBezTo>
                          <a:cubicBezTo>
                            <a:pt x="64237" y="37904"/>
                            <a:pt x="70043" y="36221"/>
                            <a:pt x="59473" y="20366"/>
                          </a:cubicBezTo>
                          <a:cubicBezTo>
                            <a:pt x="57300" y="17106"/>
                            <a:pt x="52039" y="17888"/>
                            <a:pt x="48322" y="16649"/>
                          </a:cubicBezTo>
                          <a:cubicBezTo>
                            <a:pt x="22302" y="25322"/>
                            <a:pt x="28497" y="16649"/>
                            <a:pt x="22302" y="35234"/>
                          </a:cubicBezTo>
                          <a:cubicBezTo>
                            <a:pt x="26019" y="37712"/>
                            <a:pt x="29046" y="41934"/>
                            <a:pt x="33453" y="42668"/>
                          </a:cubicBezTo>
                          <a:cubicBezTo>
                            <a:pt x="53233" y="45964"/>
                            <a:pt x="44453" y="20955"/>
                            <a:pt x="40887" y="12932"/>
                          </a:cubicBezTo>
                          <a:cubicBezTo>
                            <a:pt x="35139" y="0"/>
                            <a:pt x="3916" y="5498"/>
                            <a:pt x="0" y="5498"/>
                          </a:cubicBezTo>
                        </a:path>
                      </a:pathLst>
                    </a:custGeom>
                    <a:grpFill/>
                    <a:ln>
                      <a:solidFill>
                        <a:schemeClr val="bg1">
                          <a:lumMod val="75000"/>
                          <a:lumOff val="2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anchor="ctr"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61" name="Полилиния 160"/>
                    <p:cNvSpPr/>
                    <p:nvPr/>
                  </p:nvSpPr>
                  <p:spPr>
                    <a:xfrm>
                      <a:off x="7077307" y="3631211"/>
                      <a:ext cx="77551" cy="87074"/>
                    </a:xfrm>
                    <a:custGeom>
                      <a:avLst/>
                      <a:gdLst>
                        <a:gd name="connsiteX0" fmla="*/ 0 w 77551"/>
                        <a:gd name="connsiteY0" fmla="*/ 85862 h 87074"/>
                        <a:gd name="connsiteX1" fmla="*/ 14869 w 77551"/>
                        <a:gd name="connsiteY1" fmla="*/ 82145 h 87074"/>
                        <a:gd name="connsiteX2" fmla="*/ 3717 w 77551"/>
                        <a:gd name="connsiteY2" fmla="*/ 52409 h 87074"/>
                        <a:gd name="connsiteX3" fmla="*/ 40888 w 77551"/>
                        <a:gd name="connsiteY3" fmla="*/ 56126 h 87074"/>
                        <a:gd name="connsiteX4" fmla="*/ 44605 w 77551"/>
                        <a:gd name="connsiteY4" fmla="*/ 44974 h 87074"/>
                        <a:gd name="connsiteX5" fmla="*/ 40888 w 77551"/>
                        <a:gd name="connsiteY5" fmla="*/ 33823 h 87074"/>
                        <a:gd name="connsiteX6" fmla="*/ 33454 w 77551"/>
                        <a:gd name="connsiteY6" fmla="*/ 44974 h 87074"/>
                        <a:gd name="connsiteX7" fmla="*/ 70625 w 77551"/>
                        <a:gd name="connsiteY7" fmla="*/ 41257 h 87074"/>
                        <a:gd name="connsiteX8" fmla="*/ 70625 w 77551"/>
                        <a:gd name="connsiteY8" fmla="*/ 7804 h 87074"/>
                        <a:gd name="connsiteX9" fmla="*/ 63191 w 77551"/>
                        <a:gd name="connsiteY9" fmla="*/ 369 h 87074"/>
                        <a:gd name="connsiteX10" fmla="*/ 48322 w 77551"/>
                        <a:gd name="connsiteY10" fmla="*/ 4087 h 87074"/>
                        <a:gd name="connsiteX11" fmla="*/ 52039 w 77551"/>
                        <a:gd name="connsiteY11" fmla="*/ 15238 h 87074"/>
                        <a:gd name="connsiteX12" fmla="*/ 74342 w 77551"/>
                        <a:gd name="connsiteY12" fmla="*/ 22672 h 870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77551" h="87074">
                          <a:moveTo>
                            <a:pt x="0" y="85862"/>
                          </a:moveTo>
                          <a:cubicBezTo>
                            <a:pt x="4956" y="84623"/>
                            <a:pt x="13525" y="87074"/>
                            <a:pt x="14869" y="82145"/>
                          </a:cubicBezTo>
                          <a:cubicBezTo>
                            <a:pt x="31642" y="20648"/>
                            <a:pt x="14091" y="42035"/>
                            <a:pt x="3717" y="52409"/>
                          </a:cubicBezTo>
                          <a:cubicBezTo>
                            <a:pt x="15638" y="64329"/>
                            <a:pt x="15021" y="67623"/>
                            <a:pt x="40888" y="56126"/>
                          </a:cubicBezTo>
                          <a:cubicBezTo>
                            <a:pt x="44469" y="54535"/>
                            <a:pt x="43366" y="48691"/>
                            <a:pt x="44605" y="44974"/>
                          </a:cubicBezTo>
                          <a:cubicBezTo>
                            <a:pt x="43366" y="41257"/>
                            <a:pt x="44806" y="33823"/>
                            <a:pt x="40888" y="33823"/>
                          </a:cubicBezTo>
                          <a:cubicBezTo>
                            <a:pt x="36421" y="33823"/>
                            <a:pt x="29120" y="43891"/>
                            <a:pt x="33454" y="44974"/>
                          </a:cubicBezTo>
                          <a:cubicBezTo>
                            <a:pt x="45534" y="47994"/>
                            <a:pt x="58235" y="42496"/>
                            <a:pt x="70625" y="41257"/>
                          </a:cubicBezTo>
                          <a:cubicBezTo>
                            <a:pt x="75392" y="26957"/>
                            <a:pt x="77551" y="26275"/>
                            <a:pt x="70625" y="7804"/>
                          </a:cubicBezTo>
                          <a:cubicBezTo>
                            <a:pt x="69394" y="4522"/>
                            <a:pt x="65669" y="2847"/>
                            <a:pt x="63191" y="369"/>
                          </a:cubicBezTo>
                          <a:cubicBezTo>
                            <a:pt x="58235" y="1608"/>
                            <a:pt x="51387" y="0"/>
                            <a:pt x="48322" y="4087"/>
                          </a:cubicBezTo>
                          <a:cubicBezTo>
                            <a:pt x="45971" y="7221"/>
                            <a:pt x="49591" y="12179"/>
                            <a:pt x="52039" y="15238"/>
                          </a:cubicBezTo>
                          <a:cubicBezTo>
                            <a:pt x="59636" y="24734"/>
                            <a:pt x="64254" y="22672"/>
                            <a:pt x="74342" y="22672"/>
                          </a:cubicBezTo>
                        </a:path>
                      </a:pathLst>
                    </a:custGeom>
                    <a:grpFill/>
                    <a:ln w="19050">
                      <a:solidFill>
                        <a:schemeClr val="bg1">
                          <a:lumMod val="75000"/>
                          <a:lumOff val="2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anchor="ctr"/>
                    <a:lstStyle/>
                    <a:p>
                      <a:pPr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ru-RU"/>
                    </a:p>
                  </p:txBody>
                </p:sp>
                <p:cxnSp>
                  <p:nvCxnSpPr>
                    <p:cNvPr id="162" name="Прямая соединительная линия 161"/>
                    <p:cNvCxnSpPr/>
                    <p:nvPr/>
                  </p:nvCxnSpPr>
                  <p:spPr>
                    <a:xfrm>
                      <a:off x="7250925" y="4000507"/>
                      <a:ext cx="1588" cy="142873"/>
                    </a:xfrm>
                    <a:prstGeom prst="line">
                      <a:avLst/>
                    </a:prstGeom>
                    <a:grpFill/>
                    <a:ln w="19050">
                      <a:solidFill>
                        <a:schemeClr val="bg1">
                          <a:lumMod val="75000"/>
                          <a:lumOff val="2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  <p:sp>
        <p:nvSpPr>
          <p:cNvPr id="30" name="Блок-схема: ссылка на другую страницу 29"/>
          <p:cNvSpPr/>
          <p:nvPr/>
        </p:nvSpPr>
        <p:spPr>
          <a:xfrm>
            <a:off x="7072330" y="4143380"/>
            <a:ext cx="357190" cy="428628"/>
          </a:xfrm>
          <a:prstGeom prst="flowChartOffpageConnector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5" name="TextBox 84"/>
          <p:cNvSpPr txBox="1"/>
          <p:nvPr/>
        </p:nvSpPr>
        <p:spPr>
          <a:xfrm>
            <a:off x="2984990" y="533400"/>
            <a:ext cx="3047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Электролиты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022E-16 L -0.121 -0.008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" y="-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17569 -0.010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" y="-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19131 0.001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" y="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-0.0585 0.0006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022E-16 L 0.07639 -0.008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" y="-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0.12327 0.01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2092 0.0013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48555E-6 L 0.19687 2.48555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-0.09444 -1.11111E-6 " pathEditMode="relative" rAng="0" ptsTypes="AA">
                                      <p:cBhvr>
                                        <p:cTn id="4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09723 -0.00371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3" grpId="0" animBg="1"/>
      <p:bldP spid="8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Куб 49"/>
          <p:cNvSpPr/>
          <p:nvPr/>
        </p:nvSpPr>
        <p:spPr>
          <a:xfrm>
            <a:off x="7929586" y="3857628"/>
            <a:ext cx="509590" cy="642942"/>
          </a:xfrm>
          <a:prstGeom prst="cub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Куб 3"/>
          <p:cNvSpPr/>
          <p:nvPr/>
        </p:nvSpPr>
        <p:spPr>
          <a:xfrm>
            <a:off x="571472" y="5429264"/>
            <a:ext cx="6429420" cy="642942"/>
          </a:xfrm>
          <a:prstGeom prst="cub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7" name="Shape 26"/>
          <p:cNvCxnSpPr>
            <a:stCxn id="0" idx="0"/>
          </p:cNvCxnSpPr>
          <p:nvPr/>
        </p:nvCxnSpPr>
        <p:spPr>
          <a:xfrm rot="5400000" flipH="1" flipV="1">
            <a:off x="4002881" y="-283368"/>
            <a:ext cx="714375" cy="3852862"/>
          </a:xfrm>
          <a:prstGeom prst="bentConnector2">
            <a:avLst/>
          </a:prstGeom>
          <a:ln w="285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Блок-схема: данные 6"/>
          <p:cNvSpPr/>
          <p:nvPr/>
        </p:nvSpPr>
        <p:spPr>
          <a:xfrm>
            <a:off x="571472" y="3857628"/>
            <a:ext cx="7858180" cy="1714512"/>
          </a:xfrm>
          <a:prstGeom prst="flowChartInputOutpu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магнитный диск 7"/>
          <p:cNvSpPr/>
          <p:nvPr/>
        </p:nvSpPr>
        <p:spPr>
          <a:xfrm>
            <a:off x="1785918" y="2143116"/>
            <a:ext cx="3714776" cy="1857388"/>
          </a:xfrm>
          <a:prstGeom prst="flowChartMagneticDisk">
            <a:avLst/>
          </a:prstGeom>
          <a:ln w="19050"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rot="5400000">
            <a:off x="4393406" y="3178969"/>
            <a:ext cx="3787775" cy="1588"/>
          </a:xfrm>
          <a:prstGeom prst="line">
            <a:avLst/>
          </a:prstGeom>
          <a:ln w="285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Блок-схема: магнитный диск 48"/>
          <p:cNvSpPr/>
          <p:nvPr/>
        </p:nvSpPr>
        <p:spPr>
          <a:xfrm>
            <a:off x="5715008" y="5072074"/>
            <a:ext cx="214314" cy="142876"/>
          </a:xfrm>
          <a:prstGeom prst="flowChartMagneticDisk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3" name="Соединительная линия уступом 22"/>
          <p:cNvCxnSpPr>
            <a:stCxn id="0" idx="0"/>
          </p:cNvCxnSpPr>
          <p:nvPr/>
        </p:nvCxnSpPr>
        <p:spPr>
          <a:xfrm rot="16200000" flipH="1">
            <a:off x="3717131" y="3002757"/>
            <a:ext cx="3071813" cy="1066800"/>
          </a:xfrm>
          <a:prstGeom prst="bentConnector3">
            <a:avLst>
              <a:gd name="adj1" fmla="val -7442"/>
            </a:avLst>
          </a:prstGeom>
          <a:ln w="28575"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Блок-схема: магнитный диск 50"/>
          <p:cNvSpPr/>
          <p:nvPr/>
        </p:nvSpPr>
        <p:spPr>
          <a:xfrm>
            <a:off x="6215074" y="5072074"/>
            <a:ext cx="214314" cy="142876"/>
          </a:xfrm>
          <a:prstGeom prst="flowChartMagneticDisk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Блок-схема: магнитный диск 53"/>
          <p:cNvSpPr/>
          <p:nvPr/>
        </p:nvSpPr>
        <p:spPr>
          <a:xfrm>
            <a:off x="1785938" y="4000500"/>
            <a:ext cx="3714750" cy="1428750"/>
          </a:xfrm>
          <a:prstGeom prst="flowChartMagneticDisk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1785938" y="3357563"/>
            <a:ext cx="3714750" cy="1857375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1785938" y="3071813"/>
            <a:ext cx="3714750" cy="57150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1785938" y="4857750"/>
            <a:ext cx="3714750" cy="64293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Дуга 45"/>
          <p:cNvSpPr/>
          <p:nvPr/>
        </p:nvSpPr>
        <p:spPr>
          <a:xfrm rot="10800000" flipV="1">
            <a:off x="1785938" y="2143125"/>
            <a:ext cx="3714750" cy="571500"/>
          </a:xfrm>
          <a:prstGeom prst="arc">
            <a:avLst>
              <a:gd name="adj1" fmla="val 10774594"/>
              <a:gd name="adj2" fmla="val 0"/>
            </a:avLst>
          </a:prstGeom>
          <a:ln w="25400">
            <a:solidFill>
              <a:srgbClr val="5364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572000" y="2000240"/>
            <a:ext cx="295369" cy="324927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285984" y="2000240"/>
            <a:ext cx="295369" cy="324927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5" name="Дуга 44"/>
          <p:cNvSpPr/>
          <p:nvPr/>
        </p:nvSpPr>
        <p:spPr>
          <a:xfrm rot="10800000">
            <a:off x="1785938" y="3071813"/>
            <a:ext cx="3714750" cy="571500"/>
          </a:xfrm>
          <a:prstGeom prst="arc">
            <a:avLst>
              <a:gd name="adj1" fmla="val 10755593"/>
              <a:gd name="adj2" fmla="val 0"/>
            </a:avLst>
          </a:prstGeom>
          <a:ln w="25400">
            <a:solidFill>
              <a:srgbClr val="5364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лево 31"/>
          <p:cNvSpPr/>
          <p:nvPr/>
        </p:nvSpPr>
        <p:spPr>
          <a:xfrm>
            <a:off x="4857752" y="1857364"/>
            <a:ext cx="1785950" cy="642942"/>
          </a:xfrm>
          <a:prstGeom prst="leftArrow">
            <a:avLst/>
          </a:prstGeom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Анод</a:t>
            </a:r>
          </a:p>
        </p:txBody>
      </p:sp>
      <p:sp>
        <p:nvSpPr>
          <p:cNvPr id="34" name="Стрелка вправо 33"/>
          <p:cNvSpPr/>
          <p:nvPr/>
        </p:nvSpPr>
        <p:spPr>
          <a:xfrm>
            <a:off x="500034" y="1785926"/>
            <a:ext cx="1785950" cy="642942"/>
          </a:xfrm>
          <a:prstGeom prst="rightArrow">
            <a:avLst/>
          </a:prstGeom>
          <a:ln w="190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</a:rPr>
              <a:t>Катод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571500" y="1857375"/>
            <a:ext cx="285750" cy="285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6357938" y="2000250"/>
            <a:ext cx="285750" cy="285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43" name="Дуга 42"/>
          <p:cNvSpPr/>
          <p:nvPr/>
        </p:nvSpPr>
        <p:spPr>
          <a:xfrm rot="10800000">
            <a:off x="1785938" y="2071688"/>
            <a:ext cx="3714750" cy="642937"/>
          </a:xfrm>
          <a:prstGeom prst="arc">
            <a:avLst>
              <a:gd name="adj1" fmla="val 10774594"/>
              <a:gd name="adj2" fmla="val 0"/>
            </a:avLst>
          </a:prstGeom>
          <a:ln w="25400">
            <a:solidFill>
              <a:srgbClr val="5364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Полилиния 46"/>
          <p:cNvSpPr/>
          <p:nvPr/>
        </p:nvSpPr>
        <p:spPr>
          <a:xfrm>
            <a:off x="6929454" y="3357564"/>
            <a:ext cx="642942" cy="1076212"/>
          </a:xfrm>
          <a:custGeom>
            <a:avLst/>
            <a:gdLst>
              <a:gd name="connsiteX0" fmla="*/ 0 w 642942"/>
              <a:gd name="connsiteY0" fmla="*/ 321471 h 642942"/>
              <a:gd name="connsiteX1" fmla="*/ 94157 w 642942"/>
              <a:gd name="connsiteY1" fmla="*/ 94157 h 642942"/>
              <a:gd name="connsiteX2" fmla="*/ 321472 w 642942"/>
              <a:gd name="connsiteY2" fmla="*/ 1 h 642942"/>
              <a:gd name="connsiteX3" fmla="*/ 548786 w 642942"/>
              <a:gd name="connsiteY3" fmla="*/ 94158 h 642942"/>
              <a:gd name="connsiteX4" fmla="*/ 642942 w 642942"/>
              <a:gd name="connsiteY4" fmla="*/ 321473 h 642942"/>
              <a:gd name="connsiteX5" fmla="*/ 548785 w 642942"/>
              <a:gd name="connsiteY5" fmla="*/ 548787 h 642942"/>
              <a:gd name="connsiteX6" fmla="*/ 321471 w 642942"/>
              <a:gd name="connsiteY6" fmla="*/ 642944 h 642942"/>
              <a:gd name="connsiteX7" fmla="*/ 94157 w 642942"/>
              <a:gd name="connsiteY7" fmla="*/ 548787 h 642942"/>
              <a:gd name="connsiteX8" fmla="*/ 1 w 642942"/>
              <a:gd name="connsiteY8" fmla="*/ 321473 h 642942"/>
              <a:gd name="connsiteX9" fmla="*/ 0 w 642942"/>
              <a:gd name="connsiteY9" fmla="*/ 321471 h 642942"/>
              <a:gd name="connsiteX0" fmla="*/ 0 w 642942"/>
              <a:gd name="connsiteY0" fmla="*/ 321470 h 1008331"/>
              <a:gd name="connsiteX1" fmla="*/ 94157 w 642942"/>
              <a:gd name="connsiteY1" fmla="*/ 94156 h 1008331"/>
              <a:gd name="connsiteX2" fmla="*/ 321472 w 642942"/>
              <a:gd name="connsiteY2" fmla="*/ 0 h 1008331"/>
              <a:gd name="connsiteX3" fmla="*/ 548786 w 642942"/>
              <a:gd name="connsiteY3" fmla="*/ 94157 h 1008331"/>
              <a:gd name="connsiteX4" fmla="*/ 642942 w 642942"/>
              <a:gd name="connsiteY4" fmla="*/ 321472 h 1008331"/>
              <a:gd name="connsiteX5" fmla="*/ 548785 w 642942"/>
              <a:gd name="connsiteY5" fmla="*/ 548786 h 1008331"/>
              <a:gd name="connsiteX6" fmla="*/ 321471 w 642942"/>
              <a:gd name="connsiteY6" fmla="*/ 642943 h 1008331"/>
              <a:gd name="connsiteX7" fmla="*/ 314528 w 642942"/>
              <a:gd name="connsiteY7" fmla="*/ 992638 h 1008331"/>
              <a:gd name="connsiteX8" fmla="*/ 94157 w 642942"/>
              <a:gd name="connsiteY8" fmla="*/ 548786 h 1008331"/>
              <a:gd name="connsiteX9" fmla="*/ 1 w 642942"/>
              <a:gd name="connsiteY9" fmla="*/ 321472 h 1008331"/>
              <a:gd name="connsiteX10" fmla="*/ 0 w 642942"/>
              <a:gd name="connsiteY10" fmla="*/ 321470 h 1008331"/>
              <a:gd name="connsiteX0" fmla="*/ 0 w 642942"/>
              <a:gd name="connsiteY0" fmla="*/ 321470 h 1049607"/>
              <a:gd name="connsiteX1" fmla="*/ 94157 w 642942"/>
              <a:gd name="connsiteY1" fmla="*/ 94156 h 1049607"/>
              <a:gd name="connsiteX2" fmla="*/ 321472 w 642942"/>
              <a:gd name="connsiteY2" fmla="*/ 0 h 1049607"/>
              <a:gd name="connsiteX3" fmla="*/ 548786 w 642942"/>
              <a:gd name="connsiteY3" fmla="*/ 94157 h 1049607"/>
              <a:gd name="connsiteX4" fmla="*/ 642942 w 642942"/>
              <a:gd name="connsiteY4" fmla="*/ 321472 h 1049607"/>
              <a:gd name="connsiteX5" fmla="*/ 548785 w 642942"/>
              <a:gd name="connsiteY5" fmla="*/ 548786 h 1049607"/>
              <a:gd name="connsiteX6" fmla="*/ 317897 w 642942"/>
              <a:gd name="connsiteY6" fmla="*/ 1033914 h 1049607"/>
              <a:gd name="connsiteX7" fmla="*/ 321471 w 642942"/>
              <a:gd name="connsiteY7" fmla="*/ 642943 h 1049607"/>
              <a:gd name="connsiteX8" fmla="*/ 314528 w 642942"/>
              <a:gd name="connsiteY8" fmla="*/ 992638 h 1049607"/>
              <a:gd name="connsiteX9" fmla="*/ 94157 w 642942"/>
              <a:gd name="connsiteY9" fmla="*/ 548786 h 1049607"/>
              <a:gd name="connsiteX10" fmla="*/ 1 w 642942"/>
              <a:gd name="connsiteY10" fmla="*/ 321472 h 1049607"/>
              <a:gd name="connsiteX11" fmla="*/ 0 w 642942"/>
              <a:gd name="connsiteY11" fmla="*/ 321470 h 1049607"/>
              <a:gd name="connsiteX0" fmla="*/ 0 w 642942"/>
              <a:gd name="connsiteY0" fmla="*/ 321470 h 1076212"/>
              <a:gd name="connsiteX1" fmla="*/ 94157 w 642942"/>
              <a:gd name="connsiteY1" fmla="*/ 94156 h 1076212"/>
              <a:gd name="connsiteX2" fmla="*/ 321472 w 642942"/>
              <a:gd name="connsiteY2" fmla="*/ 0 h 1076212"/>
              <a:gd name="connsiteX3" fmla="*/ 548786 w 642942"/>
              <a:gd name="connsiteY3" fmla="*/ 94157 h 1076212"/>
              <a:gd name="connsiteX4" fmla="*/ 642942 w 642942"/>
              <a:gd name="connsiteY4" fmla="*/ 321472 h 1076212"/>
              <a:gd name="connsiteX5" fmla="*/ 548785 w 642942"/>
              <a:gd name="connsiteY5" fmla="*/ 548786 h 1076212"/>
              <a:gd name="connsiteX6" fmla="*/ 372585 w 642942"/>
              <a:gd name="connsiteY6" fmla="*/ 896729 h 1076212"/>
              <a:gd name="connsiteX7" fmla="*/ 317897 w 642942"/>
              <a:gd name="connsiteY7" fmla="*/ 1033914 h 1076212"/>
              <a:gd name="connsiteX8" fmla="*/ 321471 w 642942"/>
              <a:gd name="connsiteY8" fmla="*/ 642943 h 1076212"/>
              <a:gd name="connsiteX9" fmla="*/ 314528 w 642942"/>
              <a:gd name="connsiteY9" fmla="*/ 992638 h 1076212"/>
              <a:gd name="connsiteX10" fmla="*/ 94157 w 642942"/>
              <a:gd name="connsiteY10" fmla="*/ 548786 h 1076212"/>
              <a:gd name="connsiteX11" fmla="*/ 1 w 642942"/>
              <a:gd name="connsiteY11" fmla="*/ 321472 h 1076212"/>
              <a:gd name="connsiteX12" fmla="*/ 0 w 642942"/>
              <a:gd name="connsiteY12" fmla="*/ 321470 h 1076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2942" h="1076212">
                <a:moveTo>
                  <a:pt x="0" y="321470"/>
                </a:moveTo>
                <a:cubicBezTo>
                  <a:pt x="0" y="236211"/>
                  <a:pt x="33869" y="154443"/>
                  <a:pt x="94157" y="94156"/>
                </a:cubicBezTo>
                <a:cubicBezTo>
                  <a:pt x="154445" y="33869"/>
                  <a:pt x="236212" y="0"/>
                  <a:pt x="321472" y="0"/>
                </a:cubicBezTo>
                <a:cubicBezTo>
                  <a:pt x="406731" y="0"/>
                  <a:pt x="488499" y="33869"/>
                  <a:pt x="548786" y="94157"/>
                </a:cubicBezTo>
                <a:cubicBezTo>
                  <a:pt x="609073" y="154445"/>
                  <a:pt x="642942" y="236212"/>
                  <a:pt x="642942" y="321472"/>
                </a:cubicBezTo>
                <a:cubicBezTo>
                  <a:pt x="642942" y="406731"/>
                  <a:pt x="593845" y="452910"/>
                  <a:pt x="548785" y="548786"/>
                </a:cubicBezTo>
                <a:cubicBezTo>
                  <a:pt x="503726" y="644662"/>
                  <a:pt x="411066" y="815874"/>
                  <a:pt x="372585" y="896729"/>
                </a:cubicBezTo>
                <a:cubicBezTo>
                  <a:pt x="334104" y="977584"/>
                  <a:pt x="326416" y="1076212"/>
                  <a:pt x="317897" y="1033914"/>
                </a:cubicBezTo>
                <a:cubicBezTo>
                  <a:pt x="309378" y="991616"/>
                  <a:pt x="322032" y="649822"/>
                  <a:pt x="321471" y="642943"/>
                </a:cubicBezTo>
                <a:cubicBezTo>
                  <a:pt x="320910" y="636064"/>
                  <a:pt x="352414" y="1008331"/>
                  <a:pt x="314528" y="992638"/>
                </a:cubicBezTo>
                <a:cubicBezTo>
                  <a:pt x="276642" y="976945"/>
                  <a:pt x="146578" y="660647"/>
                  <a:pt x="94157" y="548786"/>
                </a:cubicBezTo>
                <a:cubicBezTo>
                  <a:pt x="41736" y="436925"/>
                  <a:pt x="0" y="406731"/>
                  <a:pt x="1" y="321472"/>
                </a:cubicBezTo>
                <a:cubicBezTo>
                  <a:pt x="1" y="321471"/>
                  <a:pt x="0" y="321471"/>
                  <a:pt x="0" y="321470"/>
                </a:cubicBezTo>
                <a:close/>
              </a:path>
            </a:pathLst>
          </a:cu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Блок-схема: ссылка на другую страницу 29"/>
          <p:cNvSpPr/>
          <p:nvPr/>
        </p:nvSpPr>
        <p:spPr>
          <a:xfrm>
            <a:off x="7072330" y="4143380"/>
            <a:ext cx="357190" cy="428628"/>
          </a:xfrm>
          <a:prstGeom prst="flowChartOffpageConnector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2" name="Группа 99"/>
          <p:cNvGrpSpPr>
            <a:grpSpLocks/>
          </p:cNvGrpSpPr>
          <p:nvPr/>
        </p:nvGrpSpPr>
        <p:grpSpPr bwMode="auto">
          <a:xfrm>
            <a:off x="7072313" y="3617913"/>
            <a:ext cx="361950" cy="525462"/>
            <a:chOff x="7072330" y="3618480"/>
            <a:chExt cx="362103" cy="524900"/>
          </a:xfrm>
        </p:grpSpPr>
        <p:cxnSp>
          <p:nvCxnSpPr>
            <p:cNvPr id="59" name="Прямая соединительная линия 58"/>
            <p:cNvCxnSpPr>
              <a:stCxn id="0" idx="8"/>
            </p:cNvCxnSpPr>
            <p:nvPr/>
          </p:nvCxnSpPr>
          <p:spPr>
            <a:xfrm flipH="1" flipV="1">
              <a:off x="7143797" y="3643853"/>
              <a:ext cx="106408" cy="356805"/>
            </a:xfrm>
            <a:prstGeom prst="line">
              <a:avLst/>
            </a:prstGeom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>
              <a:stCxn id="0" idx="8"/>
            </p:cNvCxnSpPr>
            <p:nvPr/>
          </p:nvCxnSpPr>
          <p:spPr>
            <a:xfrm flipV="1">
              <a:off x="7250205" y="3643853"/>
              <a:ext cx="107996" cy="356805"/>
            </a:xfrm>
            <a:prstGeom prst="line">
              <a:avLst/>
            </a:prstGeom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Группа 98"/>
            <p:cNvGrpSpPr>
              <a:grpSpLocks/>
            </p:cNvGrpSpPr>
            <p:nvPr/>
          </p:nvGrpSpPr>
          <p:grpSpPr bwMode="auto">
            <a:xfrm>
              <a:off x="7072330" y="3618480"/>
              <a:ext cx="362103" cy="524900"/>
              <a:chOff x="7072330" y="3618480"/>
              <a:chExt cx="362103" cy="524900"/>
            </a:xfrm>
          </p:grpSpPr>
          <p:cxnSp>
            <p:nvCxnSpPr>
              <p:cNvPr id="52" name="Прямая соединительная линия 51"/>
              <p:cNvCxnSpPr>
                <a:stCxn id="0" idx="8"/>
              </p:cNvCxnSpPr>
              <p:nvPr/>
            </p:nvCxnSpPr>
            <p:spPr>
              <a:xfrm flipH="1" flipV="1">
                <a:off x="7072330" y="3715213"/>
                <a:ext cx="177875" cy="285444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>
                <a:stCxn id="0" idx="8"/>
              </p:cNvCxnSpPr>
              <p:nvPr/>
            </p:nvCxnSpPr>
            <p:spPr>
              <a:xfrm flipV="1">
                <a:off x="7250205" y="3715213"/>
                <a:ext cx="179463" cy="285444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Полилиния 63"/>
              <p:cNvSpPr/>
              <p:nvPr/>
            </p:nvSpPr>
            <p:spPr>
              <a:xfrm>
                <a:off x="7148562" y="3618480"/>
                <a:ext cx="208050" cy="45988"/>
              </a:xfrm>
              <a:custGeom>
                <a:avLst/>
                <a:gdLst>
                  <a:gd name="connsiteX0" fmla="*/ 0 w 208156"/>
                  <a:gd name="connsiteY0" fmla="*/ 31685 h 32518"/>
                  <a:gd name="connsiteX1" fmla="*/ 33453 w 208156"/>
                  <a:gd name="connsiteY1" fmla="*/ 27968 h 32518"/>
                  <a:gd name="connsiteX2" fmla="*/ 44605 w 208156"/>
                  <a:gd name="connsiteY2" fmla="*/ 20534 h 32518"/>
                  <a:gd name="connsiteX3" fmla="*/ 48322 w 208156"/>
                  <a:gd name="connsiteY3" fmla="*/ 9382 h 32518"/>
                  <a:gd name="connsiteX4" fmla="*/ 33453 w 208156"/>
                  <a:gd name="connsiteY4" fmla="*/ 13099 h 32518"/>
                  <a:gd name="connsiteX5" fmla="*/ 29736 w 208156"/>
                  <a:gd name="connsiteY5" fmla="*/ 24251 h 32518"/>
                  <a:gd name="connsiteX6" fmla="*/ 40888 w 208156"/>
                  <a:gd name="connsiteY6" fmla="*/ 27968 h 32518"/>
                  <a:gd name="connsiteX7" fmla="*/ 81775 w 208156"/>
                  <a:gd name="connsiteY7" fmla="*/ 24251 h 32518"/>
                  <a:gd name="connsiteX8" fmla="*/ 78058 w 208156"/>
                  <a:gd name="connsiteY8" fmla="*/ 13099 h 32518"/>
                  <a:gd name="connsiteX9" fmla="*/ 74341 w 208156"/>
                  <a:gd name="connsiteY9" fmla="*/ 24251 h 32518"/>
                  <a:gd name="connsiteX10" fmla="*/ 118946 w 208156"/>
                  <a:gd name="connsiteY10" fmla="*/ 20534 h 32518"/>
                  <a:gd name="connsiteX11" fmla="*/ 104078 w 208156"/>
                  <a:gd name="connsiteY11" fmla="*/ 5665 h 32518"/>
                  <a:gd name="connsiteX12" fmla="*/ 100361 w 208156"/>
                  <a:gd name="connsiteY12" fmla="*/ 16817 h 32518"/>
                  <a:gd name="connsiteX13" fmla="*/ 159834 w 208156"/>
                  <a:gd name="connsiteY13" fmla="*/ 16817 h 32518"/>
                  <a:gd name="connsiteX14" fmla="*/ 156117 w 208156"/>
                  <a:gd name="connsiteY14" fmla="*/ 5665 h 32518"/>
                  <a:gd name="connsiteX15" fmla="*/ 144966 w 208156"/>
                  <a:gd name="connsiteY15" fmla="*/ 9382 h 32518"/>
                  <a:gd name="connsiteX16" fmla="*/ 148683 w 208156"/>
                  <a:gd name="connsiteY16" fmla="*/ 27968 h 32518"/>
                  <a:gd name="connsiteX17" fmla="*/ 208156 w 208156"/>
                  <a:gd name="connsiteY17" fmla="*/ 24251 h 32518"/>
                  <a:gd name="connsiteX18" fmla="*/ 204439 w 208156"/>
                  <a:gd name="connsiteY18" fmla="*/ 13099 h 32518"/>
                  <a:gd name="connsiteX19" fmla="*/ 189570 w 208156"/>
                  <a:gd name="connsiteY19" fmla="*/ 16817 h 32518"/>
                  <a:gd name="connsiteX20" fmla="*/ 193288 w 208156"/>
                  <a:gd name="connsiteY20" fmla="*/ 27968 h 32518"/>
                  <a:gd name="connsiteX21" fmla="*/ 208156 w 208156"/>
                  <a:gd name="connsiteY21" fmla="*/ 27968 h 32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208156" h="32518">
                    <a:moveTo>
                      <a:pt x="0" y="31685"/>
                    </a:moveTo>
                    <a:cubicBezTo>
                      <a:pt x="11151" y="30446"/>
                      <a:pt x="22568" y="30689"/>
                      <a:pt x="33453" y="27968"/>
                    </a:cubicBezTo>
                    <a:cubicBezTo>
                      <a:pt x="37787" y="26884"/>
                      <a:pt x="41814" y="24023"/>
                      <a:pt x="44605" y="20534"/>
                    </a:cubicBezTo>
                    <a:cubicBezTo>
                      <a:pt x="47053" y="17474"/>
                      <a:pt x="51582" y="11556"/>
                      <a:pt x="48322" y="9382"/>
                    </a:cubicBezTo>
                    <a:cubicBezTo>
                      <a:pt x="44071" y="6548"/>
                      <a:pt x="38409" y="11860"/>
                      <a:pt x="33453" y="13099"/>
                    </a:cubicBezTo>
                    <a:cubicBezTo>
                      <a:pt x="32214" y="16816"/>
                      <a:pt x="27984" y="20746"/>
                      <a:pt x="29736" y="24251"/>
                    </a:cubicBezTo>
                    <a:cubicBezTo>
                      <a:pt x="31488" y="27756"/>
                      <a:pt x="36970" y="27968"/>
                      <a:pt x="40888" y="27968"/>
                    </a:cubicBezTo>
                    <a:cubicBezTo>
                      <a:pt x="54573" y="27968"/>
                      <a:pt x="68146" y="25490"/>
                      <a:pt x="81775" y="24251"/>
                    </a:cubicBezTo>
                    <a:cubicBezTo>
                      <a:pt x="80536" y="20534"/>
                      <a:pt x="81976" y="13099"/>
                      <a:pt x="78058" y="13099"/>
                    </a:cubicBezTo>
                    <a:cubicBezTo>
                      <a:pt x="74140" y="13099"/>
                      <a:pt x="70486" y="23550"/>
                      <a:pt x="74341" y="24251"/>
                    </a:cubicBezTo>
                    <a:cubicBezTo>
                      <a:pt x="89020" y="26920"/>
                      <a:pt x="104078" y="21773"/>
                      <a:pt x="118946" y="20534"/>
                    </a:cubicBezTo>
                    <a:cubicBezTo>
                      <a:pt x="117530" y="16287"/>
                      <a:pt x="115406" y="0"/>
                      <a:pt x="104078" y="5665"/>
                    </a:cubicBezTo>
                    <a:cubicBezTo>
                      <a:pt x="100573" y="7418"/>
                      <a:pt x="101600" y="13100"/>
                      <a:pt x="100361" y="16817"/>
                    </a:cubicBezTo>
                    <a:cubicBezTo>
                      <a:pt x="119707" y="20041"/>
                      <a:pt x="140342" y="25480"/>
                      <a:pt x="159834" y="16817"/>
                    </a:cubicBezTo>
                    <a:cubicBezTo>
                      <a:pt x="163415" y="15226"/>
                      <a:pt x="157356" y="9382"/>
                      <a:pt x="156117" y="5665"/>
                    </a:cubicBezTo>
                    <a:cubicBezTo>
                      <a:pt x="152400" y="6904"/>
                      <a:pt x="146205" y="5665"/>
                      <a:pt x="144966" y="9382"/>
                    </a:cubicBezTo>
                    <a:cubicBezTo>
                      <a:pt x="142968" y="15376"/>
                      <a:pt x="142533" y="26521"/>
                      <a:pt x="148683" y="27968"/>
                    </a:cubicBezTo>
                    <a:cubicBezTo>
                      <a:pt x="168018" y="32518"/>
                      <a:pt x="188332" y="25490"/>
                      <a:pt x="208156" y="24251"/>
                    </a:cubicBezTo>
                    <a:cubicBezTo>
                      <a:pt x="206917" y="20534"/>
                      <a:pt x="208077" y="14554"/>
                      <a:pt x="204439" y="13099"/>
                    </a:cubicBezTo>
                    <a:cubicBezTo>
                      <a:pt x="199695" y="11202"/>
                      <a:pt x="192635" y="12730"/>
                      <a:pt x="189570" y="16817"/>
                    </a:cubicBezTo>
                    <a:cubicBezTo>
                      <a:pt x="187219" y="19952"/>
                      <a:pt x="189928" y="25952"/>
                      <a:pt x="193288" y="27968"/>
                    </a:cubicBezTo>
                    <a:cubicBezTo>
                      <a:pt x="197538" y="30518"/>
                      <a:pt x="203200" y="27968"/>
                      <a:pt x="208156" y="27968"/>
                    </a:cubicBezTo>
                  </a:path>
                </a:pathLst>
              </a:custGeom>
              <a:ln w="19050">
                <a:solidFill>
                  <a:schemeClr val="bg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68" name="Полилиния 67"/>
              <p:cNvSpPr/>
              <p:nvPr/>
            </p:nvSpPr>
            <p:spPr>
              <a:xfrm>
                <a:off x="7348672" y="3637510"/>
                <a:ext cx="85761" cy="85633"/>
              </a:xfrm>
              <a:custGeom>
                <a:avLst/>
                <a:gdLst>
                  <a:gd name="connsiteX0" fmla="*/ 74341 w 85779"/>
                  <a:gd name="connsiteY0" fmla="*/ 83556 h 85172"/>
                  <a:gd name="connsiteX1" fmla="*/ 66907 w 85779"/>
                  <a:gd name="connsiteY1" fmla="*/ 64971 h 85172"/>
                  <a:gd name="connsiteX2" fmla="*/ 59473 w 85779"/>
                  <a:gd name="connsiteY2" fmla="*/ 76122 h 85172"/>
                  <a:gd name="connsiteX3" fmla="*/ 81775 w 85779"/>
                  <a:gd name="connsiteY3" fmla="*/ 76122 h 85172"/>
                  <a:gd name="connsiteX4" fmla="*/ 78058 w 85779"/>
                  <a:gd name="connsiteY4" fmla="*/ 53820 h 85172"/>
                  <a:gd name="connsiteX5" fmla="*/ 55756 w 85779"/>
                  <a:gd name="connsiteY5" fmla="*/ 46386 h 85172"/>
                  <a:gd name="connsiteX6" fmla="*/ 59473 w 85779"/>
                  <a:gd name="connsiteY6" fmla="*/ 20366 h 85172"/>
                  <a:gd name="connsiteX7" fmla="*/ 48322 w 85779"/>
                  <a:gd name="connsiteY7" fmla="*/ 16649 h 85172"/>
                  <a:gd name="connsiteX8" fmla="*/ 22302 w 85779"/>
                  <a:gd name="connsiteY8" fmla="*/ 35234 h 85172"/>
                  <a:gd name="connsiteX9" fmla="*/ 33453 w 85779"/>
                  <a:gd name="connsiteY9" fmla="*/ 42668 h 85172"/>
                  <a:gd name="connsiteX10" fmla="*/ 40887 w 85779"/>
                  <a:gd name="connsiteY10" fmla="*/ 12932 h 85172"/>
                  <a:gd name="connsiteX11" fmla="*/ 0 w 85779"/>
                  <a:gd name="connsiteY11" fmla="*/ 5498 h 85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5779" h="85172">
                    <a:moveTo>
                      <a:pt x="74341" y="83556"/>
                    </a:moveTo>
                    <a:cubicBezTo>
                      <a:pt x="75559" y="79903"/>
                      <a:pt x="85779" y="61197"/>
                      <a:pt x="66907" y="64971"/>
                    </a:cubicBezTo>
                    <a:cubicBezTo>
                      <a:pt x="62526" y="65847"/>
                      <a:pt x="61951" y="72405"/>
                      <a:pt x="59473" y="76122"/>
                    </a:cubicBezTo>
                    <a:cubicBezTo>
                      <a:pt x="62059" y="76984"/>
                      <a:pt x="79189" y="85172"/>
                      <a:pt x="81775" y="76122"/>
                    </a:cubicBezTo>
                    <a:cubicBezTo>
                      <a:pt x="83845" y="68875"/>
                      <a:pt x="83021" y="59492"/>
                      <a:pt x="78058" y="53820"/>
                    </a:cubicBezTo>
                    <a:cubicBezTo>
                      <a:pt x="72898" y="47923"/>
                      <a:pt x="55756" y="46386"/>
                      <a:pt x="55756" y="46386"/>
                    </a:cubicBezTo>
                    <a:cubicBezTo>
                      <a:pt x="64237" y="37904"/>
                      <a:pt x="70043" y="36221"/>
                      <a:pt x="59473" y="20366"/>
                    </a:cubicBezTo>
                    <a:cubicBezTo>
                      <a:pt x="57300" y="17106"/>
                      <a:pt x="52039" y="17888"/>
                      <a:pt x="48322" y="16649"/>
                    </a:cubicBezTo>
                    <a:cubicBezTo>
                      <a:pt x="22302" y="25322"/>
                      <a:pt x="28497" y="16649"/>
                      <a:pt x="22302" y="35234"/>
                    </a:cubicBezTo>
                    <a:cubicBezTo>
                      <a:pt x="26019" y="37712"/>
                      <a:pt x="29046" y="41934"/>
                      <a:pt x="33453" y="42668"/>
                    </a:cubicBezTo>
                    <a:cubicBezTo>
                      <a:pt x="53233" y="45964"/>
                      <a:pt x="44453" y="20955"/>
                      <a:pt x="40887" y="12932"/>
                    </a:cubicBezTo>
                    <a:cubicBezTo>
                      <a:pt x="35139" y="0"/>
                      <a:pt x="3916" y="5498"/>
                      <a:pt x="0" y="5498"/>
                    </a:cubicBez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70" name="Полилиния 69"/>
              <p:cNvSpPr/>
              <p:nvPr/>
            </p:nvSpPr>
            <p:spPr>
              <a:xfrm>
                <a:off x="7077094" y="3631166"/>
                <a:ext cx="77821" cy="87219"/>
              </a:xfrm>
              <a:custGeom>
                <a:avLst/>
                <a:gdLst>
                  <a:gd name="connsiteX0" fmla="*/ 0 w 77551"/>
                  <a:gd name="connsiteY0" fmla="*/ 85862 h 87074"/>
                  <a:gd name="connsiteX1" fmla="*/ 14869 w 77551"/>
                  <a:gd name="connsiteY1" fmla="*/ 82145 h 87074"/>
                  <a:gd name="connsiteX2" fmla="*/ 3717 w 77551"/>
                  <a:gd name="connsiteY2" fmla="*/ 52409 h 87074"/>
                  <a:gd name="connsiteX3" fmla="*/ 40888 w 77551"/>
                  <a:gd name="connsiteY3" fmla="*/ 56126 h 87074"/>
                  <a:gd name="connsiteX4" fmla="*/ 44605 w 77551"/>
                  <a:gd name="connsiteY4" fmla="*/ 44974 h 87074"/>
                  <a:gd name="connsiteX5" fmla="*/ 40888 w 77551"/>
                  <a:gd name="connsiteY5" fmla="*/ 33823 h 87074"/>
                  <a:gd name="connsiteX6" fmla="*/ 33454 w 77551"/>
                  <a:gd name="connsiteY6" fmla="*/ 44974 h 87074"/>
                  <a:gd name="connsiteX7" fmla="*/ 70625 w 77551"/>
                  <a:gd name="connsiteY7" fmla="*/ 41257 h 87074"/>
                  <a:gd name="connsiteX8" fmla="*/ 70625 w 77551"/>
                  <a:gd name="connsiteY8" fmla="*/ 7804 h 87074"/>
                  <a:gd name="connsiteX9" fmla="*/ 63191 w 77551"/>
                  <a:gd name="connsiteY9" fmla="*/ 369 h 87074"/>
                  <a:gd name="connsiteX10" fmla="*/ 48322 w 77551"/>
                  <a:gd name="connsiteY10" fmla="*/ 4087 h 87074"/>
                  <a:gd name="connsiteX11" fmla="*/ 52039 w 77551"/>
                  <a:gd name="connsiteY11" fmla="*/ 15238 h 87074"/>
                  <a:gd name="connsiteX12" fmla="*/ 74342 w 77551"/>
                  <a:gd name="connsiteY12" fmla="*/ 22672 h 87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7551" h="87074">
                    <a:moveTo>
                      <a:pt x="0" y="85862"/>
                    </a:moveTo>
                    <a:cubicBezTo>
                      <a:pt x="4956" y="84623"/>
                      <a:pt x="13525" y="87074"/>
                      <a:pt x="14869" y="82145"/>
                    </a:cubicBezTo>
                    <a:cubicBezTo>
                      <a:pt x="31642" y="20648"/>
                      <a:pt x="14091" y="42035"/>
                      <a:pt x="3717" y="52409"/>
                    </a:cubicBezTo>
                    <a:cubicBezTo>
                      <a:pt x="15638" y="64329"/>
                      <a:pt x="15021" y="67623"/>
                      <a:pt x="40888" y="56126"/>
                    </a:cubicBezTo>
                    <a:cubicBezTo>
                      <a:pt x="44469" y="54535"/>
                      <a:pt x="43366" y="48691"/>
                      <a:pt x="44605" y="44974"/>
                    </a:cubicBezTo>
                    <a:cubicBezTo>
                      <a:pt x="43366" y="41257"/>
                      <a:pt x="44806" y="33823"/>
                      <a:pt x="40888" y="33823"/>
                    </a:cubicBezTo>
                    <a:cubicBezTo>
                      <a:pt x="36421" y="33823"/>
                      <a:pt x="29120" y="43891"/>
                      <a:pt x="33454" y="44974"/>
                    </a:cubicBezTo>
                    <a:cubicBezTo>
                      <a:pt x="45534" y="47994"/>
                      <a:pt x="58235" y="42496"/>
                      <a:pt x="70625" y="41257"/>
                    </a:cubicBezTo>
                    <a:cubicBezTo>
                      <a:pt x="75392" y="26957"/>
                      <a:pt x="77551" y="26275"/>
                      <a:pt x="70625" y="7804"/>
                    </a:cubicBezTo>
                    <a:cubicBezTo>
                      <a:pt x="69394" y="4522"/>
                      <a:pt x="65669" y="2847"/>
                      <a:pt x="63191" y="369"/>
                    </a:cubicBezTo>
                    <a:cubicBezTo>
                      <a:pt x="58235" y="1608"/>
                      <a:pt x="51387" y="0"/>
                      <a:pt x="48322" y="4087"/>
                    </a:cubicBezTo>
                    <a:cubicBezTo>
                      <a:pt x="45971" y="7221"/>
                      <a:pt x="49591" y="12179"/>
                      <a:pt x="52039" y="15238"/>
                    </a:cubicBezTo>
                    <a:cubicBezTo>
                      <a:pt x="59636" y="24734"/>
                      <a:pt x="64254" y="22672"/>
                      <a:pt x="74342" y="22672"/>
                    </a:cubicBez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cxnSp>
            <p:nvCxnSpPr>
              <p:cNvPr id="72" name="Прямая соединительная линия 71"/>
              <p:cNvCxnSpPr>
                <a:stCxn id="0" idx="8"/>
                <a:endCxn id="0" idx="0"/>
              </p:cNvCxnSpPr>
              <p:nvPr/>
            </p:nvCxnSpPr>
            <p:spPr>
              <a:xfrm>
                <a:off x="7250205" y="4000658"/>
                <a:ext cx="1588" cy="142722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Дата 59"/>
          <p:cNvSpPr txBox="1">
            <a:spLocks noGrp="1"/>
          </p:cNvSpPr>
          <p:nvPr/>
        </p:nvSpPr>
        <p:spPr>
          <a:xfrm>
            <a:off x="457200" y="6416675"/>
            <a:ext cx="2133600" cy="365125"/>
          </a:xfrm>
          <a:prstGeom prst="rect">
            <a:avLst/>
          </a:prstGeom>
          <a:noFill/>
        </p:spPr>
        <p:txBody>
          <a:bodyPr anchor="b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63" name="Нижний колонтитул 62"/>
          <p:cNvSpPr txBox="1">
            <a:spLocks noGrp="1"/>
          </p:cNvSpPr>
          <p:nvPr/>
        </p:nvSpPr>
        <p:spPr>
          <a:xfrm>
            <a:off x="3124200" y="6416675"/>
            <a:ext cx="2895600" cy="365125"/>
          </a:xfrm>
          <a:prstGeom prst="rect">
            <a:avLst/>
          </a:prstGeom>
          <a:noFill/>
        </p:spPr>
        <p:txBody>
          <a:bodyPr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sp>
        <p:nvSpPr>
          <p:cNvPr id="65" name="Блок-схема: узел 28"/>
          <p:cNvSpPr/>
          <p:nvPr/>
        </p:nvSpPr>
        <p:spPr>
          <a:xfrm>
            <a:off x="4071934" y="4357694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Блок-схема: узел 28"/>
          <p:cNvSpPr/>
          <p:nvPr/>
        </p:nvSpPr>
        <p:spPr>
          <a:xfrm>
            <a:off x="2714612" y="3786190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1" name="Блок-схема: узел 70"/>
          <p:cNvSpPr/>
          <p:nvPr/>
        </p:nvSpPr>
        <p:spPr>
          <a:xfrm>
            <a:off x="3500430" y="3857628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74" name="Блок-схема: узел 73"/>
          <p:cNvSpPr/>
          <p:nvPr/>
        </p:nvSpPr>
        <p:spPr>
          <a:xfrm>
            <a:off x="5000628" y="4214818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5" name="Блок-схема: узел 84"/>
          <p:cNvSpPr/>
          <p:nvPr/>
        </p:nvSpPr>
        <p:spPr>
          <a:xfrm>
            <a:off x="2714612" y="4357694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7" name="Блок-схема: узел 86"/>
          <p:cNvSpPr/>
          <p:nvPr/>
        </p:nvSpPr>
        <p:spPr>
          <a:xfrm>
            <a:off x="3428992" y="4643446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8" name="Блок-схема: узел 28"/>
          <p:cNvSpPr/>
          <p:nvPr/>
        </p:nvSpPr>
        <p:spPr>
          <a:xfrm>
            <a:off x="2500298" y="4857760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9" name="Блок-схема: узел 28"/>
          <p:cNvSpPr/>
          <p:nvPr/>
        </p:nvSpPr>
        <p:spPr>
          <a:xfrm>
            <a:off x="2000232" y="3643314"/>
            <a:ext cx="465142" cy="428628"/>
          </a:xfrm>
          <a:prstGeom prst="flowChartConnector">
            <a:avLst/>
          </a:prstGeom>
          <a:solidFill>
            <a:schemeClr val="tx1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63500" h="25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8" name="Стрелка вправо 57">
            <a:hlinkClick r:id="rId2" action="ppaction://hlinksldjump"/>
          </p:cNvPr>
          <p:cNvSpPr/>
          <p:nvPr/>
        </p:nvSpPr>
        <p:spPr>
          <a:xfrm>
            <a:off x="8610600" y="6248400"/>
            <a:ext cx="3810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TextBox 65"/>
          <p:cNvSpPr txBox="1"/>
          <p:nvPr/>
        </p:nvSpPr>
        <p:spPr>
          <a:xfrm>
            <a:off x="2760890" y="533400"/>
            <a:ext cx="34957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Неэлектролиты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4104E-6 C -0.0125 -0.00393 -0.02552 -0.00162 -0.03802 0.00185 C -0.04271 0.00601 -0.04427 0.00833 -0.04982 0.01018 C -0.05885 0.01827 -0.06267 0.02914 -0.07344 0.03237 C -0.09774 0.05341 -0.08559 0.04093 -0.14271 0.04255 C -0.15712 0.04856 -0.16667 0.05943 -0.17691 0.0733 C -0.17864 0.08047 -0.1809 0.08 -0.18472 0.08532 C -0.19062 0.10821 -0.18472 0.09018 -0.22917 0.09018 " pathEditMode="relative" rAng="0" ptsTypes="fffffffA">
                                      <p:cBhvr>
                                        <p:cTn id="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" y="5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4624E-6 C 0.02066 0.00069 0.04115 0.00092 0.06181 0.00208 C 0.06719 0.00231 0.07292 0.00092 0.07778 0.00416 C 0.08125 0.00647 0.08403 0.01687 0.08403 0.01687 C 0.08455 0.02034 0.08577 0.02381 0.08577 0.02751 C 0.08577 0.0437 0.08594 0.06011 0.08403 0.07607 C 0.08368 0.07861 0.08073 0.07861 0.07934 0.08023 C 0.07813 0.08161 0.07778 0.08462 0.07622 0.08462 C 0.04393 0.0867 0.01164 0.08601 -0.02066 0.0867 C -0.03281 0.09063 -0.04635 0.07768 -0.05399 0.09294 C -0.06024 0.11884 -0.04861 0.05641 -0.05868 0.06982 " pathEditMode="relative" ptsTypes="ffffffffffA">
                                      <p:cBhvr>
                                        <p:cTn id="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4509E-6 C -0.00816 0.00208 -0.00816 0.00278 -0.01979 -1.44509E-6 C -0.02135 -0.00046 -0.0217 -0.00277 -0.02326 -0.00324 C -0.02656 -0.00439 -0.03056 -0.00416 -0.03403 -0.00462 C -0.05313 0.0111 -0.03229 -0.0074 -0.03958 0.05017 C -0.03976 0.05226 -0.04323 0.05295 -0.04479 0.05457 C -0.05035 0.05989 -0.05972 0.06567 -0.06823 0.06798 C -0.08976 0.06705 -0.10608 0.06728 -0.12569 0.06197 C -0.12847 0.05503 -0.13264 0.05549 -0.1401 0.05179 C -0.14375 0.04994 -0.15087 0.04578 -0.15087 0.04601 C -0.15764 0.03723 -0.16719 0.03075 -0.17396 0.0222 C -0.17587 -0.00115 -0.17587 0.0074 -0.17587 -0.00324 " pathEditMode="relative" rAng="0" ptsTypes="fffffffffffA">
                                      <p:cBhvr>
                                        <p:cTn id="1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" y="3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4104E-6 C -0.00035 3.4104E-6 -0.01112 0.00231 -0.01268 0.00416 C -0.01424 0.00578 -0.01459 0.00855 -0.0158 0.01063 C -0.01927 0.01641 -0.02466 0.02011 -0.02865 0.02543 C -0.03073 0.03375 -0.03212 0.04208 -0.03334 0.05063 C -0.03282 0.05988 -0.03264 0.06913 -0.03177 0.07815 C -0.02987 0.09942 -0.01094 0.09803 4.16667E-6 0.09942 C 0.01857 0.09803 0.03385 0.09826 0.05086 0.09086 C 0.05573 0.0867 0.05798 0.08254 0.06354 0.08023 C 0.06684 0.07722 0.07083 0.07422 0.07309 0.06982 C 0.07725 0.0615 0.07361 0.05896 0.08246 0.05503 C 0.10347 0.01387 0.06579 -0.03353 0.10468 -0.04648 C 0.10659 -0.05365 0.10642 -0.05064 0.10642 -0.05503 " pathEditMode="relative" rAng="0" ptsTypes="ffffffffffffA">
                                      <p:cBhvr>
                                        <p:cTn id="12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2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32948E-6 C -0.00642 -0.00624 -0.00781 -0.01595 -0.01042 -0.02428 C -0.01198 -0.02867 -0.01389 -0.03792 -0.01389 -0.03769 C -0.01337 -0.05156 -0.01302 -0.06543 -0.01215 -0.07907 C -0.01198 -0.083 -0.01233 -0.08763 -0.01042 -0.0911 C -0.00972 -0.09295 -0.00695 -0.09225 -0.00538 -0.09295 C -0.00035 -0.09803 0.00347 -0.10335 0.00833 -0.10844 C 0.11337 -0.10636 0.09792 -0.10312 0.21146 -0.1015 C 0.22465 -0.1022 0.23767 -0.1022 0.25087 -0.10312 C 0.27222 -0.10497 0.23785 -0.10428 0.25781 -0.11191 C 0.26424 -0.11422 0.27153 -0.11306 0.27865 -0.11352 C 0.2743 -0.10936 0.275 -0.11191 0.275 -0.10682 " pathEditMode="relative" rAng="0" ptsTypes="fffffffffffA">
                                      <p:cBhvr>
                                        <p:cTn id="14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" y="-5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761 0 0.05504 0 0.08264 0 " pathEditMode="relative" ptsTypes="fA">
                                      <p:cBhvr>
                                        <p:cTn id="1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4104E-6 C 0.0007 0.00162 0.00156 0.00231 0.00208 0.00393 C 0.0026 0.00994 0.00295 0.01572 0.00347 0.02057 C 0.00451 0.05364 0.00538 0.0793 0.00191 0.09595 C 0.00139 0.1052 0.00174 0.10011 0.00087 0.11121 C 0.0007 0.11214 0.0007 0.11422 0.00052 0.1156 C 0.00017 0.11884 -0.00017 0.12162 -0.00052 0.12462 C -0.00069 0.12578 -0.00104 0.1274 -0.00104 0.12786 C -0.00104 0.13364 -0.00104 0.13988 -0.00121 0.14589 C -0.00121 0.14728 -0.00139 0.14335 -0.00156 0.14266 C -0.00174 0.14127 -0.00208 0.14127 -0.00208 0.13965 C -0.00226 0.13271 -0.00208 0.12578 -0.00208 0.11838 " pathEditMode="relative" rAng="0" ptsTypes="fffffffffffA">
                                      <p:cBhvr>
                                        <p:cTn id="1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7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1.04046E-6 C 0.05834 0.00162 0.12709 0.00485 0.18438 1.04046E-6 C 0.18993 -0.00046 0.21059 -0.02613 0.21823 -0.0296 C 0.22535 -0.0363 0.2283 -0.03884 0.23611 -0.04231 C 0.23941 -0.04162 0.24479 -0.04463 0.24636 -0.04023 C 0.24861 -0.03445 0.24549 -0.01017 0.2375 -0.00832 C 0.22969 -0.00648 0.2217 -0.00694 0.21372 -0.00624 C 0.19549 0.00254 0.17587 0.00393 0.15764 0.01272 C 0.14879 0.01202 0.13993 0.01225 0.13091 0.01063 C 0.12309 0.00925 0.11684 0.00046 0.11025 -0.00416 C 0.10087 -0.01087 0.08924 -0.01226 0.07917 -0.01688 C 0.05799 -0.01619 0.03681 -0.01665 0.01563 -0.0148 C 0.01268 -0.01457 0.00677 -0.01064 0.00677 -0.01041 C 0.00643 -0.01017 -0.00607 1.04046E-6 -0.00052 1.04046E-6 Z " pathEditMode="relative" rAng="0" ptsTypes="ffffffffffffff">
                                      <p:cBhvr>
                                        <p:cTn id="20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HCl = 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6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6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NO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Кислоты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электролиты, которые при диссоциации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образуют только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катионы водорода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анионы кислотного остатка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762000"/>
            <a:ext cx="7498080" cy="54864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NaOH = Na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en-US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Ca(OH)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Ca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+ 2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en-US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baseline="30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aseline="30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aseline="30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aseline="30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Основания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электролиты, которые при диссоциации образуют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катионы металла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только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гидроксид-анионы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85800"/>
            <a:ext cx="7498080" cy="5562600"/>
          </a:xfrm>
        </p:spPr>
        <p:txBody>
          <a:bodyPr/>
          <a:lstStyle/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2Na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 = NH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Соли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(средние)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электролиты, которые при диссоциации образуют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катионы металлов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анионы кислотных остатков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200" y="1676400"/>
            <a:ext cx="7714488" cy="5867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Электролиты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(по характеру образующихся при диссоциации ионов)</a:t>
            </a:r>
          </a:p>
          <a:p>
            <a:pPr algn="ctr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Кислоты            Основания            Соли</a:t>
            </a:r>
          </a:p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667000" y="2971800"/>
            <a:ext cx="1676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6553200" y="2895600"/>
            <a:ext cx="1295400" cy="838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334000" y="3200400"/>
            <a:ext cx="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Стрелка вправо 7">
            <a:hlinkClick r:id="rId2" action="ppaction://hlinksldjump"/>
          </p:cNvPr>
          <p:cNvSpPr/>
          <p:nvPr/>
        </p:nvSpPr>
        <p:spPr>
          <a:xfrm>
            <a:off x="8305800" y="6096000"/>
            <a:ext cx="685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945</TotalTime>
  <Words>287</Words>
  <Application>Microsoft Office PowerPoint</Application>
  <PresentationFormat>Экран (4:3)</PresentationFormat>
  <Paragraphs>83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Солнцестояние</vt:lpstr>
      <vt:lpstr>Открытая</vt:lpstr>
      <vt:lpstr>Тема урока: Основные положения ТЭД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Основные положения ТЭД</dc:title>
  <dc:creator>Светланка</dc:creator>
  <cp:lastModifiedBy>RePack by SPecialiST</cp:lastModifiedBy>
  <cp:revision>87</cp:revision>
  <dcterms:created xsi:type="dcterms:W3CDTF">2012-03-27T16:59:44Z</dcterms:created>
  <dcterms:modified xsi:type="dcterms:W3CDTF">2013-12-09T08:47:30Z</dcterms:modified>
</cp:coreProperties>
</file>