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78.wmf"/><Relationship Id="rId7" Type="http://schemas.openxmlformats.org/officeDocument/2006/relationships/image" Target="../media/image82.wmf"/><Relationship Id="rId2" Type="http://schemas.openxmlformats.org/officeDocument/2006/relationships/image" Target="../media/image72.wmf"/><Relationship Id="rId1" Type="http://schemas.openxmlformats.org/officeDocument/2006/relationships/image" Target="../media/image77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Relationship Id="rId9" Type="http://schemas.openxmlformats.org/officeDocument/2006/relationships/image" Target="../media/image8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72.wmf"/><Relationship Id="rId1" Type="http://schemas.openxmlformats.org/officeDocument/2006/relationships/image" Target="../media/image85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93.wmf"/><Relationship Id="rId7" Type="http://schemas.openxmlformats.org/officeDocument/2006/relationships/image" Target="../media/image97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6" Type="http://schemas.openxmlformats.org/officeDocument/2006/relationships/image" Target="../media/image96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Freeform 9"/>
          <p:cNvSpPr/>
          <p:nvPr/>
        </p:nvSpPr>
        <p:spPr>
          <a:xfrm>
            <a:off x="4763" y="0"/>
            <a:ext cx="9139237" cy="4572000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/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0A0A92C7-EDA0-4DDA-882A-D5AE82C271D1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026EB-4859-4C2C-8AAC-BE93503CAA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3A9C7-A462-46E0-A438-C5DAE9B94FAB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A2D0F-037E-48BC-8884-2A0FF949D4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Freeform 10"/>
          <p:cNvSpPr/>
          <p:nvPr/>
        </p:nvSpPr>
        <p:spPr>
          <a:xfrm>
            <a:off x="4763" y="0"/>
            <a:ext cx="9139237" cy="4572000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/>
          <a:lstStyle>
            <a:lvl1pPr algn="r">
              <a:defRPr sz="44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4223A-FBCA-4D90-B73D-859D31197379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F264F-69C2-42B0-BD93-7A79A3ECB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84B24-ACD3-4F69-8BD2-96DB4FB03A50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136BE-AB13-475B-B262-BB56120A68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96B70-538C-4707-A9DD-0ADA54DAA997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36AF1-03ED-4C45-93BE-87CFD0DEEC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AA493-1B7E-4E1E-9BC2-E9C0F74AA1EE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F477A-AA42-42AA-8153-ABA4F1BA2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D0DE5-4949-4D29-8D69-ED978D34C6CB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01A3B-1489-4CE6-B2F5-ED52F9E138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8598A-3A60-450E-AB62-9448EE8548B2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D765-57F5-4E35-B4D0-8A3F2CFAE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/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3D6F4-5DB2-4C10-8CF3-873A7083DAE1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633E1-E65C-45A9-A5BA-C4CE017EA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148A1-19EA-4F1C-ACAC-A9F9BFCD3EA1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FA03C-C7B9-4942-B55E-2BA30ABB8F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7543800" y="173038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2DFBD-C513-466D-A88A-0AD0FF7C3128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46540-4422-4E46-A5E3-99FBE30F72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5800" y="1828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85800" y="3733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515B7-8CC5-4AA2-AC64-DC90A5F834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C0427-3C61-4F48-A6D1-AEB74C4B9B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E31E7-D418-46CB-B557-ED60C36EBF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350" y="585788"/>
            <a:ext cx="7289800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8350" y="2286000"/>
            <a:ext cx="72898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350" y="6470650"/>
            <a:ext cx="1616075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30CC28CF-791D-4DBB-A0B3-63810FABAF5A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650"/>
            <a:ext cx="442595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650"/>
            <a:ext cx="73025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0DA85360-B1E9-4FAD-87BD-F17944147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6" r:id="rId3"/>
    <p:sldLayoutId id="2147483673" r:id="rId4"/>
    <p:sldLayoutId id="2147483672" r:id="rId5"/>
    <p:sldLayoutId id="2147483671" r:id="rId6"/>
    <p:sldLayoutId id="2147483677" r:id="rId7"/>
    <p:sldLayoutId id="2147483670" r:id="rId8"/>
    <p:sldLayoutId id="2147483678" r:id="rId9"/>
    <p:sldLayoutId id="2147483669" r:id="rId10"/>
    <p:sldLayoutId id="2147483679" r:id="rId11"/>
    <p:sldLayoutId id="2147483680" r:id="rId12"/>
    <p:sldLayoutId id="2147483681" r:id="rId13"/>
    <p:sldLayoutId id="2147483682" r:id="rId14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Calibri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Relationship Id="rId9" Type="http://schemas.openxmlformats.org/officeDocument/2006/relationships/oleObject" Target="../embeddings/oleObject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8.bin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Relationship Id="rId9" Type="http://schemas.openxmlformats.org/officeDocument/2006/relationships/oleObject" Target="../embeddings/oleObject3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3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4" Type="http://schemas.openxmlformats.org/officeDocument/2006/relationships/oleObject" Target="../embeddings/oleObject3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7.bin"/><Relationship Id="rId5" Type="http://schemas.openxmlformats.org/officeDocument/2006/relationships/oleObject" Target="../embeddings/oleObject46.bin"/><Relationship Id="rId4" Type="http://schemas.openxmlformats.org/officeDocument/2006/relationships/oleObject" Target="../embeddings/oleObject4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4.bin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10" Type="http://schemas.openxmlformats.org/officeDocument/2006/relationships/oleObject" Target="../embeddings/oleObject62.bin"/><Relationship Id="rId4" Type="http://schemas.openxmlformats.org/officeDocument/2006/relationships/oleObject" Target="../embeddings/oleObject56.bin"/><Relationship Id="rId9" Type="http://schemas.openxmlformats.org/officeDocument/2006/relationships/oleObject" Target="../embeddings/oleObject6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66.bin"/><Relationship Id="rId5" Type="http://schemas.openxmlformats.org/officeDocument/2006/relationships/oleObject" Target="../embeddings/oleObject65.bin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4.bin"/><Relationship Id="rId9" Type="http://schemas.openxmlformats.org/officeDocument/2006/relationships/oleObject" Target="../embeddings/oleObject6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oleObject" Target="../embeddings/oleObject71.bin"/><Relationship Id="rId7" Type="http://schemas.openxmlformats.org/officeDocument/2006/relationships/oleObject" Target="../embeddings/oleObject7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74.bin"/><Relationship Id="rId5" Type="http://schemas.openxmlformats.org/officeDocument/2006/relationships/oleObject" Target="../embeddings/oleObject73.bin"/><Relationship Id="rId4" Type="http://schemas.openxmlformats.org/officeDocument/2006/relationships/oleObject" Target="../embeddings/oleObject7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3" Type="http://schemas.openxmlformats.org/officeDocument/2006/relationships/oleObject" Target="../embeddings/oleObject77.bin"/><Relationship Id="rId7" Type="http://schemas.openxmlformats.org/officeDocument/2006/relationships/oleObject" Target="../embeddings/oleObject81.bin"/><Relationship Id="rId12" Type="http://schemas.openxmlformats.org/officeDocument/2006/relationships/oleObject" Target="../embeddings/oleObject8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80.bin"/><Relationship Id="rId11" Type="http://schemas.openxmlformats.org/officeDocument/2006/relationships/oleObject" Target="../embeddings/oleObject85.bin"/><Relationship Id="rId5" Type="http://schemas.openxmlformats.org/officeDocument/2006/relationships/oleObject" Target="../embeddings/oleObject79.bin"/><Relationship Id="rId10" Type="http://schemas.openxmlformats.org/officeDocument/2006/relationships/oleObject" Target="../embeddings/oleObject84.bin"/><Relationship Id="rId4" Type="http://schemas.openxmlformats.org/officeDocument/2006/relationships/oleObject" Target="../embeddings/oleObject78.bin"/><Relationship Id="rId9" Type="http://schemas.openxmlformats.org/officeDocument/2006/relationships/oleObject" Target="../embeddings/oleObject8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3" Type="http://schemas.openxmlformats.org/officeDocument/2006/relationships/oleObject" Target="../embeddings/oleObject87.bin"/><Relationship Id="rId7" Type="http://schemas.openxmlformats.org/officeDocument/2006/relationships/oleObject" Target="../embeddings/oleObject9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90.bin"/><Relationship Id="rId5" Type="http://schemas.openxmlformats.org/officeDocument/2006/relationships/oleObject" Target="../embeddings/oleObject89.bin"/><Relationship Id="rId4" Type="http://schemas.openxmlformats.org/officeDocument/2006/relationships/oleObject" Target="../embeddings/oleObject8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97.bin"/><Relationship Id="rId5" Type="http://schemas.openxmlformats.org/officeDocument/2006/relationships/oleObject" Target="../embeddings/oleObject96.bin"/><Relationship Id="rId10" Type="http://schemas.openxmlformats.org/officeDocument/2006/relationships/oleObject" Target="../embeddings/oleObject101.bin"/><Relationship Id="rId4" Type="http://schemas.openxmlformats.org/officeDocument/2006/relationships/oleObject" Target="../embeddings/oleObject95.bin"/><Relationship Id="rId9" Type="http://schemas.openxmlformats.org/officeDocument/2006/relationships/oleObject" Target="../embeddings/oleObject100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350" y="585788"/>
            <a:ext cx="7289800" cy="37004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Формулы сложения 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 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двойного угла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u="sng" dirty="0" smtClean="0">
                <a:solidFill>
                  <a:srgbClr val="FF0000"/>
                </a:solidFill>
              </a:rPr>
              <a:t>Формулы сложения</a:t>
            </a:r>
            <a:endParaRPr lang="ru-RU" u="sng" dirty="0">
              <a:solidFill>
                <a:srgbClr val="FF0000"/>
              </a:solidFill>
            </a:endParaRPr>
          </a:p>
        </p:txBody>
      </p:sp>
      <p:sp>
        <p:nvSpPr>
          <p:cNvPr id="205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Синус суммы</a:t>
            </a:r>
          </a:p>
          <a:p>
            <a:endParaRPr lang="ru-RU" smtClean="0"/>
          </a:p>
          <a:p>
            <a:endParaRPr lang="ru-RU" smtClean="0"/>
          </a:p>
          <a:p>
            <a:pPr>
              <a:buFont typeface="Tw Cen MT" pitchFamily="34" charset="0"/>
              <a:buNone/>
            </a:pPr>
            <a:endParaRPr lang="ru-RU" smtClean="0"/>
          </a:p>
          <a:p>
            <a:r>
              <a:rPr lang="ru-RU" smtClean="0"/>
              <a:t>Косинус суммы</a:t>
            </a:r>
          </a:p>
        </p:txBody>
      </p:sp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785813" y="2714625"/>
          <a:ext cx="7500937" cy="714375"/>
        </p:xfrm>
        <a:graphic>
          <a:graphicData uri="http://schemas.openxmlformats.org/presentationml/2006/ole">
            <p:oleObj spid="_x0000_s2054" name="Формула" r:id="rId3" imgW="2133600" imgH="203200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785813" y="4572000"/>
          <a:ext cx="7589837" cy="714375"/>
        </p:xfrm>
        <a:graphic>
          <a:graphicData uri="http://schemas.openxmlformats.org/presentationml/2006/ole">
            <p:oleObj spid="_x0000_s2055" name="Формула" r:id="rId4" imgW="21590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Вывод формул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96" name="Содержимое 2"/>
          <p:cNvSpPr>
            <a:spLocks noGrp="1"/>
          </p:cNvSpPr>
          <p:nvPr>
            <p:ph idx="1"/>
          </p:nvPr>
        </p:nvSpPr>
        <p:spPr>
          <a:xfrm>
            <a:off x="785813" y="1857375"/>
            <a:ext cx="7289800" cy="4022725"/>
          </a:xfrm>
        </p:spPr>
        <p:txBody>
          <a:bodyPr/>
          <a:lstStyle/>
          <a:p>
            <a:r>
              <a:rPr lang="ru-RU" smtClean="0"/>
              <a:t>                                   Синус разности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                                 Косинус разности</a:t>
            </a:r>
          </a:p>
        </p:txBody>
      </p:sp>
      <p:graphicFrame>
        <p:nvGraphicFramePr>
          <p:cNvPr id="4" name="Object 16"/>
          <p:cNvGraphicFramePr>
            <a:graphicFrameLocks noChangeAspect="1"/>
          </p:cNvGraphicFramePr>
          <p:nvPr/>
        </p:nvGraphicFramePr>
        <p:xfrm>
          <a:off x="857250" y="2428875"/>
          <a:ext cx="3786188" cy="458788"/>
        </p:xfrm>
        <a:graphic>
          <a:graphicData uri="http://schemas.openxmlformats.org/presentationml/2006/ole">
            <p:oleObj spid="_x0000_s3088" name="Формула" r:id="rId3" imgW="1676400" imgH="203200" progId="Equation.3">
              <p:embed/>
            </p:oleObj>
          </a:graphicData>
        </a:graphic>
      </p:graphicFrame>
      <p:graphicFrame>
        <p:nvGraphicFramePr>
          <p:cNvPr id="3075" name="Object 17"/>
          <p:cNvGraphicFramePr>
            <a:graphicFrameLocks noChangeAspect="1"/>
          </p:cNvGraphicFramePr>
          <p:nvPr/>
        </p:nvGraphicFramePr>
        <p:xfrm>
          <a:off x="4640263" y="2428875"/>
          <a:ext cx="4289425" cy="469900"/>
        </p:xfrm>
        <a:graphic>
          <a:graphicData uri="http://schemas.openxmlformats.org/presentationml/2006/ole">
            <p:oleObj spid="_x0000_s3089" name="Формула" r:id="rId4" imgW="1854200" imgH="203200" progId="Equation.3">
              <p:embed/>
            </p:oleObj>
          </a:graphicData>
        </a:graphic>
      </p:graphicFrame>
      <p:graphicFrame>
        <p:nvGraphicFramePr>
          <p:cNvPr id="3076" name="Object 18"/>
          <p:cNvGraphicFramePr>
            <a:graphicFrameLocks noChangeAspect="1"/>
          </p:cNvGraphicFramePr>
          <p:nvPr/>
        </p:nvGraphicFramePr>
        <p:xfrm>
          <a:off x="885825" y="2928938"/>
          <a:ext cx="4230688" cy="469900"/>
        </p:xfrm>
        <a:graphic>
          <a:graphicData uri="http://schemas.openxmlformats.org/presentationml/2006/ole">
            <p:oleObj spid="_x0000_s3090" name="Формула" r:id="rId5" imgW="1828800" imgH="203200" progId="Equation.3">
              <p:embed/>
            </p:oleObj>
          </a:graphicData>
        </a:graphic>
      </p:graphicFrame>
      <p:graphicFrame>
        <p:nvGraphicFramePr>
          <p:cNvPr id="3077" name="Object 19"/>
          <p:cNvGraphicFramePr>
            <a:graphicFrameLocks noChangeAspect="1"/>
          </p:cNvGraphicFramePr>
          <p:nvPr/>
        </p:nvGraphicFramePr>
        <p:xfrm>
          <a:off x="5203825" y="2928938"/>
          <a:ext cx="3232150" cy="469900"/>
        </p:xfrm>
        <a:graphic>
          <a:graphicData uri="http://schemas.openxmlformats.org/presentationml/2006/ole">
            <p:oleObj spid="_x0000_s3091" name="Формула" r:id="rId6" imgW="1396394" imgH="203112" progId="Equation.3">
              <p:embed/>
            </p:oleObj>
          </a:graphicData>
        </a:graphic>
      </p:graphicFrame>
      <p:graphicFrame>
        <p:nvGraphicFramePr>
          <p:cNvPr id="3078" name="Object 20"/>
          <p:cNvGraphicFramePr>
            <a:graphicFrameLocks noChangeAspect="1"/>
          </p:cNvGraphicFramePr>
          <p:nvPr/>
        </p:nvGraphicFramePr>
        <p:xfrm>
          <a:off x="800100" y="4857750"/>
          <a:ext cx="3902075" cy="458788"/>
        </p:xfrm>
        <a:graphic>
          <a:graphicData uri="http://schemas.openxmlformats.org/presentationml/2006/ole">
            <p:oleObj spid="_x0000_s3092" name="Формула" r:id="rId7" imgW="1726451" imgH="203112" progId="Equation.3">
              <p:embed/>
            </p:oleObj>
          </a:graphicData>
        </a:graphic>
      </p:graphicFrame>
      <p:graphicFrame>
        <p:nvGraphicFramePr>
          <p:cNvPr id="3079" name="Object 21"/>
          <p:cNvGraphicFramePr>
            <a:graphicFrameLocks noChangeAspect="1"/>
          </p:cNvGraphicFramePr>
          <p:nvPr/>
        </p:nvGraphicFramePr>
        <p:xfrm>
          <a:off x="4643438" y="4857750"/>
          <a:ext cx="4289425" cy="469900"/>
        </p:xfrm>
        <a:graphic>
          <a:graphicData uri="http://schemas.openxmlformats.org/presentationml/2006/ole">
            <p:oleObj spid="_x0000_s3093" name="Формула" r:id="rId8" imgW="1854200" imgH="203200" progId="Equation.3">
              <p:embed/>
            </p:oleObj>
          </a:graphicData>
        </a:graphic>
      </p:graphicFrame>
      <p:graphicFrame>
        <p:nvGraphicFramePr>
          <p:cNvPr id="3080" name="Object 22"/>
          <p:cNvGraphicFramePr>
            <a:graphicFrameLocks noChangeAspect="1"/>
          </p:cNvGraphicFramePr>
          <p:nvPr/>
        </p:nvGraphicFramePr>
        <p:xfrm>
          <a:off x="785813" y="5429250"/>
          <a:ext cx="7432675" cy="469900"/>
        </p:xfrm>
        <a:graphic>
          <a:graphicData uri="http://schemas.openxmlformats.org/presentationml/2006/ole">
            <p:oleObj spid="_x0000_s3094" name="Формула" r:id="rId9" imgW="32131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7" name="Содержимое 2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554663"/>
          </a:xfrm>
        </p:spPr>
        <p:txBody>
          <a:bodyPr/>
          <a:lstStyle/>
          <a:p>
            <a:r>
              <a:rPr lang="ru-RU" smtClean="0"/>
              <a:t>Тангенс суммы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Тангенс разности</a:t>
            </a:r>
          </a:p>
        </p:txBody>
      </p:sp>
      <p:graphicFrame>
        <p:nvGraphicFramePr>
          <p:cNvPr id="4111" name="Object 15"/>
          <p:cNvGraphicFramePr>
            <a:graphicFrameLocks noChangeAspect="1"/>
          </p:cNvGraphicFramePr>
          <p:nvPr/>
        </p:nvGraphicFramePr>
        <p:xfrm>
          <a:off x="1000125" y="1357313"/>
          <a:ext cx="1473200" cy="428625"/>
        </p:xfrm>
        <a:graphic>
          <a:graphicData uri="http://schemas.openxmlformats.org/presentationml/2006/ole">
            <p:oleObj spid="_x0000_s4111" name="Формула" r:id="rId3" imgW="698197" imgH="203112" progId="Equation.3">
              <p:embed/>
            </p:oleObj>
          </a:graphicData>
        </a:graphic>
      </p:graphicFrame>
      <p:graphicFrame>
        <p:nvGraphicFramePr>
          <p:cNvPr id="4099" name="Object 16"/>
          <p:cNvGraphicFramePr>
            <a:graphicFrameLocks noChangeAspect="1"/>
          </p:cNvGraphicFramePr>
          <p:nvPr/>
        </p:nvGraphicFramePr>
        <p:xfrm>
          <a:off x="2428875" y="1143000"/>
          <a:ext cx="1643063" cy="860425"/>
        </p:xfrm>
        <a:graphic>
          <a:graphicData uri="http://schemas.openxmlformats.org/presentationml/2006/ole">
            <p:oleObj spid="_x0000_s4112" name="Формула" r:id="rId4" imgW="800100" imgH="419100" progId="Equation.3">
              <p:embed/>
            </p:oleObj>
          </a:graphicData>
        </a:graphic>
      </p:graphicFrame>
      <p:graphicFrame>
        <p:nvGraphicFramePr>
          <p:cNvPr id="4100" name="Object 17"/>
          <p:cNvGraphicFramePr>
            <a:graphicFrameLocks noChangeAspect="1"/>
          </p:cNvGraphicFramePr>
          <p:nvPr/>
        </p:nvGraphicFramePr>
        <p:xfrm>
          <a:off x="4071938" y="1143000"/>
          <a:ext cx="3155950" cy="860425"/>
        </p:xfrm>
        <a:graphic>
          <a:graphicData uri="http://schemas.openxmlformats.org/presentationml/2006/ole">
            <p:oleObj spid="_x0000_s4113" name="Формула" r:id="rId5" imgW="1536700" imgH="419100" progId="Equation.3">
              <p:embed/>
            </p:oleObj>
          </a:graphicData>
        </a:graphic>
      </p:graphicFrame>
      <p:graphicFrame>
        <p:nvGraphicFramePr>
          <p:cNvPr id="7" name="Object 18"/>
          <p:cNvGraphicFramePr>
            <a:graphicFrameLocks noChangeAspect="1"/>
          </p:cNvGraphicFramePr>
          <p:nvPr/>
        </p:nvGraphicFramePr>
        <p:xfrm>
          <a:off x="7215188" y="1214438"/>
          <a:ext cx="1785937" cy="714375"/>
        </p:xfrm>
        <a:graphic>
          <a:graphicData uri="http://schemas.openxmlformats.org/presentationml/2006/ole">
            <p:oleObj spid="_x0000_s4114" name="Формула" r:id="rId6" imgW="1079032" imgH="431613" progId="Equation.3">
              <p:embed/>
            </p:oleObj>
          </a:graphicData>
        </a:graphic>
      </p:graphicFrame>
      <p:graphicFrame>
        <p:nvGraphicFramePr>
          <p:cNvPr id="4103" name="Object 19"/>
          <p:cNvGraphicFramePr>
            <a:graphicFrameLocks noChangeAspect="1"/>
          </p:cNvGraphicFramePr>
          <p:nvPr/>
        </p:nvGraphicFramePr>
        <p:xfrm>
          <a:off x="928688" y="2143125"/>
          <a:ext cx="7121525" cy="1670050"/>
        </p:xfrm>
        <a:graphic>
          <a:graphicData uri="http://schemas.openxmlformats.org/presentationml/2006/ole">
            <p:oleObj spid="_x0000_s4115" name="Формула" r:id="rId7" imgW="3467100" imgH="812800" progId="Equation.3">
              <p:embed/>
            </p:oleObj>
          </a:graphicData>
        </a:graphic>
      </p:graphicFrame>
      <p:graphicFrame>
        <p:nvGraphicFramePr>
          <p:cNvPr id="4104" name="Object 20"/>
          <p:cNvGraphicFramePr>
            <a:graphicFrameLocks noChangeAspect="1"/>
          </p:cNvGraphicFramePr>
          <p:nvPr/>
        </p:nvGraphicFramePr>
        <p:xfrm>
          <a:off x="3786188" y="4643438"/>
          <a:ext cx="2786062" cy="884237"/>
        </p:xfrm>
        <a:graphic>
          <a:graphicData uri="http://schemas.openxmlformats.org/presentationml/2006/ole">
            <p:oleObj spid="_x0000_s4116" name="Формула" r:id="rId8" imgW="1320227" imgH="418918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1285875"/>
            <a:ext cx="8229600" cy="5357813"/>
          </a:xfrm>
        </p:spPr>
        <p:txBody>
          <a:bodyPr/>
          <a:lstStyle/>
          <a:p>
            <a:pPr marL="514350" indent="-514350">
              <a:buFont typeface="Tw Cen MT" pitchFamily="34" charset="0"/>
              <a:buAutoNum type="arabicPeriod"/>
            </a:pPr>
            <a:r>
              <a:rPr lang="ru-RU" smtClean="0"/>
              <a:t>Вычислить                               и</a:t>
            </a:r>
          </a:p>
          <a:p>
            <a:pPr marL="514350" indent="-514350">
              <a:buFont typeface="Tw Cen MT" pitchFamily="34" charset="0"/>
              <a:buNone/>
            </a:pPr>
            <a:r>
              <a:rPr lang="ru-RU" smtClean="0"/>
              <a:t>      Решение: воспользуемся тем, что</a:t>
            </a:r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r>
              <a:rPr lang="ru-RU" smtClean="0"/>
              <a:t>        </a:t>
            </a:r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  <a:p>
            <a:pPr marL="514350" indent="-514350">
              <a:buFont typeface="Tw Cen MT" pitchFamily="34" charset="0"/>
              <a:buNone/>
            </a:pPr>
            <a:r>
              <a:rPr lang="ru-RU" smtClean="0"/>
              <a:t>Ответ:    </a:t>
            </a:r>
          </a:p>
        </p:txBody>
      </p:sp>
      <p:graphicFrame>
        <p:nvGraphicFramePr>
          <p:cNvPr id="5142" name="Object 22"/>
          <p:cNvGraphicFramePr>
            <a:graphicFrameLocks noChangeAspect="1"/>
          </p:cNvGraphicFramePr>
          <p:nvPr/>
        </p:nvGraphicFramePr>
        <p:xfrm>
          <a:off x="2500313" y="1071563"/>
          <a:ext cx="1079500" cy="541337"/>
        </p:xfrm>
        <a:graphic>
          <a:graphicData uri="http://schemas.openxmlformats.org/presentationml/2006/ole">
            <p:oleObj spid="_x0000_s5142" name="Формула" r:id="rId3" imgW="444307" imgH="203112" progId="Equation.3">
              <p:embed/>
            </p:oleObj>
          </a:graphicData>
        </a:graphic>
      </p:graphicFrame>
      <p:graphicFrame>
        <p:nvGraphicFramePr>
          <p:cNvPr id="5143" name="Object 23"/>
          <p:cNvGraphicFramePr>
            <a:graphicFrameLocks noChangeAspect="1"/>
          </p:cNvGraphicFramePr>
          <p:nvPr/>
        </p:nvGraphicFramePr>
        <p:xfrm>
          <a:off x="4429125" y="1071563"/>
          <a:ext cx="1141413" cy="541337"/>
        </p:xfrm>
        <a:graphic>
          <a:graphicData uri="http://schemas.openxmlformats.org/presentationml/2006/ole">
            <p:oleObj spid="_x0000_s5143" name="Формула" r:id="rId4" imgW="469696" imgH="203112" progId="Equation.3">
              <p:embed/>
            </p:oleObj>
          </a:graphicData>
        </a:graphic>
      </p:graphicFrame>
      <p:graphicFrame>
        <p:nvGraphicFramePr>
          <p:cNvPr id="6" name="Object 24"/>
          <p:cNvGraphicFramePr>
            <a:graphicFrameLocks noChangeAspect="1"/>
          </p:cNvGraphicFramePr>
          <p:nvPr/>
        </p:nvGraphicFramePr>
        <p:xfrm>
          <a:off x="6929438" y="1928813"/>
          <a:ext cx="2214562" cy="466725"/>
        </p:xfrm>
        <a:graphic>
          <a:graphicData uri="http://schemas.openxmlformats.org/presentationml/2006/ole">
            <p:oleObj spid="_x0000_s5144" name="Формула" r:id="rId5" imgW="965200" imgH="203200" progId="Equation.3">
              <p:embed/>
            </p:oleObj>
          </a:graphicData>
        </a:graphic>
      </p:graphicFrame>
      <p:graphicFrame>
        <p:nvGraphicFramePr>
          <p:cNvPr id="7" name="Object 25"/>
          <p:cNvGraphicFramePr>
            <a:graphicFrameLocks noChangeAspect="1"/>
          </p:cNvGraphicFramePr>
          <p:nvPr/>
        </p:nvGraphicFramePr>
        <p:xfrm>
          <a:off x="428625" y="2428875"/>
          <a:ext cx="3786188" cy="549275"/>
        </p:xfrm>
        <a:graphic>
          <a:graphicData uri="http://schemas.openxmlformats.org/presentationml/2006/ole">
            <p:oleObj spid="_x0000_s5145" name="Формула" r:id="rId6" imgW="1574800" imgH="228600" progId="Equation.3">
              <p:embed/>
            </p:oleObj>
          </a:graphicData>
        </a:graphic>
      </p:graphicFrame>
      <p:graphicFrame>
        <p:nvGraphicFramePr>
          <p:cNvPr id="5126" name="Object 26"/>
          <p:cNvGraphicFramePr>
            <a:graphicFrameLocks noChangeAspect="1"/>
          </p:cNvGraphicFramePr>
          <p:nvPr/>
        </p:nvGraphicFramePr>
        <p:xfrm>
          <a:off x="4227513" y="2428875"/>
          <a:ext cx="4916487" cy="488950"/>
        </p:xfrm>
        <a:graphic>
          <a:graphicData uri="http://schemas.openxmlformats.org/presentationml/2006/ole">
            <p:oleObj spid="_x0000_s5146" name="Формула" r:id="rId7" imgW="2044700" imgH="203200" progId="Equation.3">
              <p:embed/>
            </p:oleObj>
          </a:graphicData>
        </a:graphic>
      </p:graphicFrame>
      <p:graphicFrame>
        <p:nvGraphicFramePr>
          <p:cNvPr id="9" name="Object 27"/>
          <p:cNvGraphicFramePr>
            <a:graphicFrameLocks noChangeAspect="1"/>
          </p:cNvGraphicFramePr>
          <p:nvPr/>
        </p:nvGraphicFramePr>
        <p:xfrm>
          <a:off x="428625" y="3000375"/>
          <a:ext cx="5194300" cy="857250"/>
        </p:xfrm>
        <a:graphic>
          <a:graphicData uri="http://schemas.openxmlformats.org/presentationml/2006/ole">
            <p:oleObj spid="_x0000_s5147" name="Формула" r:id="rId8" imgW="2616200" imgH="431800" progId="Equation.3">
              <p:embed/>
            </p:oleObj>
          </a:graphicData>
        </a:graphic>
      </p:graphicFrame>
      <p:graphicFrame>
        <p:nvGraphicFramePr>
          <p:cNvPr id="5128" name="Object 28"/>
          <p:cNvGraphicFramePr>
            <a:graphicFrameLocks noChangeAspect="1"/>
          </p:cNvGraphicFramePr>
          <p:nvPr/>
        </p:nvGraphicFramePr>
        <p:xfrm>
          <a:off x="357188" y="4000500"/>
          <a:ext cx="3908425" cy="549275"/>
        </p:xfrm>
        <a:graphic>
          <a:graphicData uri="http://schemas.openxmlformats.org/presentationml/2006/ole">
            <p:oleObj spid="_x0000_s5148" name="Формула" r:id="rId9" imgW="1625600" imgH="228600" progId="Equation.3">
              <p:embed/>
            </p:oleObj>
          </a:graphicData>
        </a:graphic>
      </p:graphicFrame>
      <p:graphicFrame>
        <p:nvGraphicFramePr>
          <p:cNvPr id="5129" name="Object 29"/>
          <p:cNvGraphicFramePr>
            <a:graphicFrameLocks noChangeAspect="1"/>
          </p:cNvGraphicFramePr>
          <p:nvPr/>
        </p:nvGraphicFramePr>
        <p:xfrm>
          <a:off x="4227513" y="4000500"/>
          <a:ext cx="4916487" cy="488950"/>
        </p:xfrm>
        <a:graphic>
          <a:graphicData uri="http://schemas.openxmlformats.org/presentationml/2006/ole">
            <p:oleObj spid="_x0000_s5149" name="Формула" r:id="rId10" imgW="2044700" imgH="203200" progId="Equation.3">
              <p:embed/>
            </p:oleObj>
          </a:graphicData>
        </a:graphic>
      </p:graphicFrame>
      <p:graphicFrame>
        <p:nvGraphicFramePr>
          <p:cNvPr id="5130" name="Object 30"/>
          <p:cNvGraphicFramePr>
            <a:graphicFrameLocks noChangeAspect="1"/>
          </p:cNvGraphicFramePr>
          <p:nvPr/>
        </p:nvGraphicFramePr>
        <p:xfrm>
          <a:off x="1714500" y="4500563"/>
          <a:ext cx="5168900" cy="857250"/>
        </p:xfrm>
        <a:graphic>
          <a:graphicData uri="http://schemas.openxmlformats.org/presentationml/2006/ole">
            <p:oleObj spid="_x0000_s5150" name="Формула" r:id="rId11" imgW="2603500" imgH="431800" progId="Equation.3">
              <p:embed/>
            </p:oleObj>
          </a:graphicData>
        </a:graphic>
      </p:graphicFrame>
      <p:graphicFrame>
        <p:nvGraphicFramePr>
          <p:cNvPr id="13" name="Object 31"/>
          <p:cNvGraphicFramePr>
            <a:graphicFrameLocks noChangeAspect="1"/>
          </p:cNvGraphicFramePr>
          <p:nvPr/>
        </p:nvGraphicFramePr>
        <p:xfrm>
          <a:off x="2000250" y="5786438"/>
          <a:ext cx="4664075" cy="857250"/>
        </p:xfrm>
        <a:graphic>
          <a:graphicData uri="http://schemas.openxmlformats.org/presentationml/2006/ole">
            <p:oleObj spid="_x0000_s5151" name="Формула" r:id="rId12" imgW="23495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>
              <a:buFont typeface="Tw Cen MT" pitchFamily="34" charset="0"/>
              <a:buNone/>
            </a:pPr>
            <a:r>
              <a:rPr lang="ru-RU" smtClean="0"/>
              <a:t>2. Доказать тождество</a:t>
            </a:r>
          </a:p>
          <a:p>
            <a:pPr>
              <a:buFont typeface="Tw Cen MT" pitchFamily="34" charset="0"/>
              <a:buNone/>
            </a:pPr>
            <a:r>
              <a:rPr lang="ru-RU" smtClean="0"/>
              <a:t>    Решение:</a:t>
            </a:r>
          </a:p>
          <a:p>
            <a:pPr>
              <a:buFont typeface="Tw Cen MT" pitchFamily="34" charset="0"/>
              <a:buNone/>
            </a:pPr>
            <a:endParaRPr lang="ru-RU" smtClean="0"/>
          </a:p>
          <a:p>
            <a:pPr>
              <a:buFont typeface="Tw Cen MT" pitchFamily="34" charset="0"/>
              <a:buNone/>
            </a:pPr>
            <a:r>
              <a:rPr lang="ru-RU" smtClean="0"/>
              <a:t>   </a:t>
            </a:r>
          </a:p>
          <a:p>
            <a:pPr>
              <a:buFont typeface="Tw Cen MT" pitchFamily="34" charset="0"/>
              <a:buNone/>
            </a:pPr>
            <a:r>
              <a:rPr lang="ru-RU" smtClean="0"/>
              <a:t>3. Вычислить: </a:t>
            </a:r>
          </a:p>
          <a:p>
            <a:pPr>
              <a:buFont typeface="Tw Cen MT" pitchFamily="34" charset="0"/>
              <a:buNone/>
            </a:pPr>
            <a:r>
              <a:rPr lang="ru-RU" smtClean="0"/>
              <a:t>    Решение: «свернем»  в синус суммы данное выражение</a:t>
            </a:r>
          </a:p>
        </p:txBody>
      </p:sp>
      <p:graphicFrame>
        <p:nvGraphicFramePr>
          <p:cNvPr id="6161" name="Object 17"/>
          <p:cNvGraphicFramePr>
            <a:graphicFrameLocks noChangeAspect="1"/>
          </p:cNvGraphicFramePr>
          <p:nvPr/>
        </p:nvGraphicFramePr>
        <p:xfrm>
          <a:off x="4572000" y="500063"/>
          <a:ext cx="2906713" cy="500062"/>
        </p:xfrm>
        <a:graphic>
          <a:graphicData uri="http://schemas.openxmlformats.org/presentationml/2006/ole">
            <p:oleObj spid="_x0000_s6161" name="Формула" r:id="rId3" imgW="1180588" imgH="203112" progId="Equation.3">
              <p:embed/>
            </p:oleObj>
          </a:graphicData>
        </a:graphic>
      </p:graphicFrame>
      <p:graphicFrame>
        <p:nvGraphicFramePr>
          <p:cNvPr id="5" name="Object 18"/>
          <p:cNvGraphicFramePr>
            <a:graphicFrameLocks noChangeAspect="1"/>
          </p:cNvGraphicFramePr>
          <p:nvPr/>
        </p:nvGraphicFramePr>
        <p:xfrm>
          <a:off x="2714625" y="1071563"/>
          <a:ext cx="2000250" cy="522287"/>
        </p:xfrm>
        <a:graphic>
          <a:graphicData uri="http://schemas.openxmlformats.org/presentationml/2006/ole">
            <p:oleObj spid="_x0000_s6162" name="Формула" r:id="rId4" imgW="761669" imgH="203112" progId="Equation.3">
              <p:embed/>
            </p:oleObj>
          </a:graphicData>
        </a:graphic>
      </p:graphicFrame>
      <p:graphicFrame>
        <p:nvGraphicFramePr>
          <p:cNvPr id="6148" name="Object 19"/>
          <p:cNvGraphicFramePr>
            <a:graphicFrameLocks noChangeAspect="1"/>
          </p:cNvGraphicFramePr>
          <p:nvPr/>
        </p:nvGraphicFramePr>
        <p:xfrm>
          <a:off x="4786313" y="1071563"/>
          <a:ext cx="4033837" cy="457200"/>
        </p:xfrm>
        <a:graphic>
          <a:graphicData uri="http://schemas.openxmlformats.org/presentationml/2006/ole">
            <p:oleObj spid="_x0000_s6163" name="Формула" r:id="rId5" imgW="1536033" imgH="177723" progId="Equation.3">
              <p:embed/>
            </p:oleObj>
          </a:graphicData>
        </a:graphic>
      </p:graphicFrame>
      <p:graphicFrame>
        <p:nvGraphicFramePr>
          <p:cNvPr id="6149" name="Object 20"/>
          <p:cNvGraphicFramePr>
            <a:graphicFrameLocks noChangeAspect="1"/>
          </p:cNvGraphicFramePr>
          <p:nvPr/>
        </p:nvGraphicFramePr>
        <p:xfrm>
          <a:off x="4071938" y="1571625"/>
          <a:ext cx="4833937" cy="522288"/>
        </p:xfrm>
        <a:graphic>
          <a:graphicData uri="http://schemas.openxmlformats.org/presentationml/2006/ole">
            <p:oleObj spid="_x0000_s6164" name="Формула" r:id="rId6" imgW="1841500" imgH="203200" progId="Equation.3">
              <p:embed/>
            </p:oleObj>
          </a:graphicData>
        </a:graphic>
      </p:graphicFrame>
      <p:graphicFrame>
        <p:nvGraphicFramePr>
          <p:cNvPr id="8" name="Object 21"/>
          <p:cNvGraphicFramePr>
            <a:graphicFrameLocks noChangeAspect="1"/>
          </p:cNvGraphicFramePr>
          <p:nvPr/>
        </p:nvGraphicFramePr>
        <p:xfrm>
          <a:off x="2071688" y="3143250"/>
          <a:ext cx="4224337" cy="928688"/>
        </p:xfrm>
        <a:graphic>
          <a:graphicData uri="http://schemas.openxmlformats.org/presentationml/2006/ole">
            <p:oleObj spid="_x0000_s6165" name="Формула" r:id="rId7" imgW="1790700" imgH="393700" progId="Equation.3">
              <p:embed/>
            </p:oleObj>
          </a:graphicData>
        </a:graphic>
      </p:graphicFrame>
      <p:graphicFrame>
        <p:nvGraphicFramePr>
          <p:cNvPr id="6151" name="Object 22"/>
          <p:cNvGraphicFramePr>
            <a:graphicFrameLocks noChangeAspect="1"/>
          </p:cNvGraphicFramePr>
          <p:nvPr/>
        </p:nvGraphicFramePr>
        <p:xfrm>
          <a:off x="857250" y="4357688"/>
          <a:ext cx="6680200" cy="1976437"/>
        </p:xfrm>
        <a:graphic>
          <a:graphicData uri="http://schemas.openxmlformats.org/presentationml/2006/ole">
            <p:oleObj spid="_x0000_s6166" name="Формула" r:id="rId8" imgW="2832100" imgH="838200" progId="Equation.3">
              <p:embed/>
            </p:oleObj>
          </a:graphicData>
        </a:graphic>
      </p:graphicFrame>
      <p:graphicFrame>
        <p:nvGraphicFramePr>
          <p:cNvPr id="6153" name="Object 23"/>
          <p:cNvGraphicFramePr>
            <a:graphicFrameLocks noChangeAspect="1"/>
          </p:cNvGraphicFramePr>
          <p:nvPr/>
        </p:nvGraphicFramePr>
        <p:xfrm>
          <a:off x="642938" y="1785938"/>
          <a:ext cx="2906712" cy="500062"/>
        </p:xfrm>
        <a:graphic>
          <a:graphicData uri="http://schemas.openxmlformats.org/presentationml/2006/ole">
            <p:oleObj spid="_x0000_s6167" name="Формула" r:id="rId9" imgW="1180588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8461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Упражнения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186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pPr marL="514350" indent="-514350">
              <a:buFont typeface="Tw Cen MT" pitchFamily="34" charset="0"/>
              <a:buAutoNum type="arabicPeriod"/>
            </a:pPr>
            <a:r>
              <a:rPr lang="ru-RU" smtClean="0"/>
              <a:t>1. Вычислите:</a:t>
            </a:r>
          </a:p>
          <a:p>
            <a:pPr marL="514350" indent="-514350">
              <a:buFont typeface="Tw Cen MT" pitchFamily="34" charset="0"/>
              <a:buNone/>
            </a:pPr>
            <a:r>
              <a:rPr lang="ru-RU" smtClean="0"/>
              <a:t>    </a:t>
            </a:r>
          </a:p>
          <a:p>
            <a:pPr marL="514350" indent="-514350">
              <a:buFont typeface="Tw Cen MT" pitchFamily="34" charset="0"/>
              <a:buNone/>
            </a:pPr>
            <a:r>
              <a:rPr lang="ru-RU" smtClean="0"/>
              <a:t>2. Упростите выражение: </a:t>
            </a:r>
          </a:p>
          <a:p>
            <a:pPr marL="514350" indent="-514350">
              <a:buFont typeface="Tw Cen MT" pitchFamily="34" charset="0"/>
              <a:buNone/>
            </a:pPr>
            <a:endParaRPr lang="ru-RU" smtClean="0"/>
          </a:p>
        </p:txBody>
      </p:sp>
      <p:graphicFrame>
        <p:nvGraphicFramePr>
          <p:cNvPr id="7182" name="Object 14"/>
          <p:cNvGraphicFramePr>
            <a:graphicFrameLocks noChangeAspect="1"/>
          </p:cNvGraphicFramePr>
          <p:nvPr/>
        </p:nvGraphicFramePr>
        <p:xfrm>
          <a:off x="2714625" y="1285875"/>
          <a:ext cx="1458913" cy="571500"/>
        </p:xfrm>
        <a:graphic>
          <a:graphicData uri="http://schemas.openxmlformats.org/presentationml/2006/ole">
            <p:oleObj spid="_x0000_s7182" name="Формула" r:id="rId3" imgW="583920" imgH="228600" progId="Equation.3">
              <p:embed/>
            </p:oleObj>
          </a:graphicData>
        </a:graphic>
      </p:graphicFrame>
      <p:graphicFrame>
        <p:nvGraphicFramePr>
          <p:cNvPr id="7183" name="Object 15"/>
          <p:cNvGraphicFramePr>
            <a:graphicFrameLocks noChangeAspect="1"/>
          </p:cNvGraphicFramePr>
          <p:nvPr/>
        </p:nvGraphicFramePr>
        <p:xfrm>
          <a:off x="428625" y="2901950"/>
          <a:ext cx="3468688" cy="2266950"/>
        </p:xfrm>
        <a:graphic>
          <a:graphicData uri="http://schemas.openxmlformats.org/presentationml/2006/ole">
            <p:oleObj spid="_x0000_s7183" name="Формула" r:id="rId4" imgW="1612800" imgH="1054080" progId="Equation.3">
              <p:embed/>
            </p:oleObj>
          </a:graphicData>
        </a:graphic>
      </p:graphicFrame>
      <p:graphicFrame>
        <p:nvGraphicFramePr>
          <p:cNvPr id="7184" name="Object 16"/>
          <p:cNvGraphicFramePr>
            <a:graphicFrameLocks noChangeAspect="1"/>
          </p:cNvGraphicFramePr>
          <p:nvPr/>
        </p:nvGraphicFramePr>
        <p:xfrm>
          <a:off x="4784725" y="3205163"/>
          <a:ext cx="2841625" cy="1911350"/>
        </p:xfrm>
        <a:graphic>
          <a:graphicData uri="http://schemas.openxmlformats.org/presentationml/2006/ole">
            <p:oleObj spid="_x0000_s7184" name="Формула" r:id="rId5" imgW="1320480" imgH="8888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Содержимое 2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3357563"/>
          </a:xfrm>
        </p:spPr>
        <p:txBody>
          <a:bodyPr/>
          <a:lstStyle/>
          <a:p>
            <a:pPr>
              <a:buFont typeface="Tw Cen MT" pitchFamily="34" charset="0"/>
              <a:buNone/>
            </a:pPr>
            <a:r>
              <a:rPr lang="ru-RU" smtClean="0"/>
              <a:t>3. Докажите тождество:</a:t>
            </a:r>
          </a:p>
          <a:p>
            <a:pPr>
              <a:buFont typeface="Tw Cen MT" pitchFamily="34" charset="0"/>
              <a:buNone/>
            </a:pPr>
            <a:endParaRPr lang="ru-RU" smtClean="0"/>
          </a:p>
          <a:p>
            <a:pPr>
              <a:buFont typeface="Tw Cen MT" pitchFamily="34" charset="0"/>
              <a:buNone/>
            </a:pPr>
            <a:endParaRPr lang="ru-RU" smtClean="0"/>
          </a:p>
          <a:p>
            <a:pPr>
              <a:buFont typeface="Tw Cen MT" pitchFamily="34" charset="0"/>
              <a:buNone/>
            </a:pPr>
            <a:endParaRPr lang="ru-RU" smtClean="0"/>
          </a:p>
          <a:p>
            <a:pPr>
              <a:buFont typeface="Tw Cen MT" pitchFamily="34" charset="0"/>
              <a:buNone/>
            </a:pPr>
            <a:r>
              <a:rPr lang="ru-RU" smtClean="0"/>
              <a:t>4. Найдите значение выражения (упростите):</a:t>
            </a:r>
          </a:p>
          <a:p>
            <a:endParaRPr lang="ru-RU" smtClean="0"/>
          </a:p>
        </p:txBody>
      </p:sp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1000125" y="928688"/>
          <a:ext cx="3756025" cy="966787"/>
        </p:xfrm>
        <a:graphic>
          <a:graphicData uri="http://schemas.openxmlformats.org/presentationml/2006/ole">
            <p:oleObj spid="_x0000_s8199" name="Формула" r:id="rId3" imgW="1625400" imgH="419040" progId="Equation.3">
              <p:embed/>
            </p:oleObj>
          </a:graphicData>
        </a:graphic>
      </p:graphicFrame>
      <p:graphicFrame>
        <p:nvGraphicFramePr>
          <p:cNvPr id="8200" name="Object 8"/>
          <p:cNvGraphicFramePr>
            <a:graphicFrameLocks noChangeAspect="1"/>
          </p:cNvGraphicFramePr>
          <p:nvPr/>
        </p:nvGraphicFramePr>
        <p:xfrm>
          <a:off x="571500" y="3000375"/>
          <a:ext cx="5118100" cy="2214563"/>
        </p:xfrm>
        <a:graphic>
          <a:graphicData uri="http://schemas.openxmlformats.org/presentationml/2006/ole">
            <p:oleObj spid="_x0000_s8200" name="Формула" r:id="rId4" imgW="2171700" imgH="939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FF"/>
                </a:solidFill>
              </a:rPr>
              <a:t>Формулы сложения.</a:t>
            </a:r>
          </a:p>
        </p:txBody>
      </p:sp>
      <p:graphicFrame>
        <p:nvGraphicFramePr>
          <p:cNvPr id="2355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1143000" y="2090738"/>
          <a:ext cx="2057400" cy="563562"/>
        </p:xfrm>
        <a:graphic>
          <a:graphicData uri="http://schemas.openxmlformats.org/presentationml/2006/ole">
            <p:oleObj spid="_x0000_s24578" name="Формула" r:id="rId3" imgW="787320" imgH="215640" progId="Equation.3">
              <p:embed/>
            </p:oleObj>
          </a:graphicData>
        </a:graphic>
      </p:graphicFrame>
      <p:graphicFrame>
        <p:nvGraphicFramePr>
          <p:cNvPr id="23558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1143000" y="3048000"/>
          <a:ext cx="1905000" cy="476250"/>
        </p:xfrm>
        <a:graphic>
          <a:graphicData uri="http://schemas.openxmlformats.org/presentationml/2006/ole">
            <p:oleObj spid="_x0000_s24579" name="Формула" r:id="rId4" imgW="812520" imgH="203040" progId="Equation.3">
              <p:embed/>
            </p:oleObj>
          </a:graphicData>
        </a:graphic>
      </p:graphicFrame>
      <p:graphicFrame>
        <p:nvGraphicFramePr>
          <p:cNvPr id="23560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1219200" y="3962400"/>
          <a:ext cx="1905000" cy="568325"/>
        </p:xfrm>
        <a:graphic>
          <a:graphicData uri="http://schemas.openxmlformats.org/presentationml/2006/ole">
            <p:oleObj spid="_x0000_s24580" name="Формула" r:id="rId5" imgW="723600" imgH="215640" progId="Equation.3">
              <p:embed/>
            </p:oleObj>
          </a:graphicData>
        </a:graphic>
      </p:graphicFrame>
      <p:graphicFrame>
        <p:nvGraphicFramePr>
          <p:cNvPr id="23562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3352800" y="2133600"/>
          <a:ext cx="3657600" cy="498475"/>
        </p:xfrm>
        <a:graphic>
          <a:graphicData uri="http://schemas.openxmlformats.org/presentationml/2006/ole">
            <p:oleObj spid="_x0000_s24581" name="Формула" r:id="rId6" imgW="1485720" imgH="203040" progId="Equation.3">
              <p:embed/>
            </p:oleObj>
          </a:graphicData>
        </a:graphic>
      </p:graphicFrame>
      <p:graphicFrame>
        <p:nvGraphicFramePr>
          <p:cNvPr id="23564" name="Object 6"/>
          <p:cNvGraphicFramePr>
            <a:graphicFrameLocks noChangeAspect="1"/>
          </p:cNvGraphicFramePr>
          <p:nvPr/>
        </p:nvGraphicFramePr>
        <p:xfrm>
          <a:off x="3276600" y="3048000"/>
          <a:ext cx="3657600" cy="500063"/>
        </p:xfrm>
        <a:graphic>
          <a:graphicData uri="http://schemas.openxmlformats.org/presentationml/2006/ole">
            <p:oleObj spid="_x0000_s24582" name="Формула" r:id="rId7" imgW="1485720" imgH="203040" progId="Equation.3">
              <p:embed/>
            </p:oleObj>
          </a:graphicData>
        </a:graphic>
      </p:graphicFrame>
      <p:graphicFrame>
        <p:nvGraphicFramePr>
          <p:cNvPr id="23565" name="Object 7"/>
          <p:cNvGraphicFramePr>
            <a:graphicFrameLocks noChangeAspect="1"/>
          </p:cNvGraphicFramePr>
          <p:nvPr/>
        </p:nvGraphicFramePr>
        <p:xfrm>
          <a:off x="3276600" y="3810000"/>
          <a:ext cx="1752600" cy="949325"/>
        </p:xfrm>
        <a:graphic>
          <a:graphicData uri="http://schemas.openxmlformats.org/presentationml/2006/ole">
            <p:oleObj spid="_x0000_s24583" name="Формула" r:id="rId8" imgW="77436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>
                <a:solidFill>
                  <a:schemeClr val="tx2"/>
                </a:solidFill>
              </a:rPr>
              <a:t>Можно ли применить записанные  формулы для решения следующих примеров ?</a:t>
            </a:r>
          </a:p>
        </p:txBody>
      </p:sp>
      <p:graphicFrame>
        <p:nvGraphicFramePr>
          <p:cNvPr id="2867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1143000" y="2362200"/>
          <a:ext cx="2844800" cy="793750"/>
        </p:xfrm>
        <a:graphic>
          <a:graphicData uri="http://schemas.openxmlformats.org/presentationml/2006/ole">
            <p:oleObj spid="_x0000_s25602" name="Формула" r:id="rId3" imgW="774360" imgH="215640" progId="Equation.3">
              <p:embed/>
            </p:oleObj>
          </a:graphicData>
        </a:graphic>
      </p:graphicFrame>
      <p:graphicFrame>
        <p:nvGraphicFramePr>
          <p:cNvPr id="28678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1143000" y="3429000"/>
          <a:ext cx="3048000" cy="762000"/>
        </p:xfrm>
        <a:graphic>
          <a:graphicData uri="http://schemas.openxmlformats.org/presentationml/2006/ole">
            <p:oleObj spid="_x0000_s25603" name="Формула" r:id="rId4" imgW="812520" imgH="203040" progId="Equation.3">
              <p:embed/>
            </p:oleObj>
          </a:graphicData>
        </a:graphic>
      </p:graphicFrame>
      <p:graphicFrame>
        <p:nvGraphicFramePr>
          <p:cNvPr id="28680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1295400" y="4495800"/>
          <a:ext cx="2590800" cy="773113"/>
        </p:xfrm>
        <a:graphic>
          <a:graphicData uri="http://schemas.openxmlformats.org/presentationml/2006/ole">
            <p:oleObj spid="_x0000_s25604" name="Формула" r:id="rId5" imgW="723600" imgH="215640" progId="Equation.3">
              <p:embed/>
            </p:oleObj>
          </a:graphicData>
        </a:graphic>
      </p:graphicFrame>
      <p:graphicFrame>
        <p:nvGraphicFramePr>
          <p:cNvPr id="28682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5486400" y="5543550"/>
          <a:ext cx="2628900" cy="1314450"/>
        </p:xfrm>
        <a:graphic>
          <a:graphicData uri="http://schemas.openxmlformats.org/presentationml/2006/ole">
            <p:oleObj spid="_x0000_s25605" name="Формула" r:id="rId6" imgW="4060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6" name="Rectangle 1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3379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228600" y="1981200"/>
          <a:ext cx="8686800" cy="588963"/>
        </p:xfrm>
        <a:graphic>
          <a:graphicData uri="http://schemas.openxmlformats.org/presentationml/2006/ole">
            <p:oleObj spid="_x0000_s26626" name="Формула" r:id="rId3" imgW="3187440" imgH="215640" progId="Equation.3">
              <p:embed/>
            </p:oleObj>
          </a:graphicData>
        </a:graphic>
      </p:graphicFrame>
      <p:graphicFrame>
        <p:nvGraphicFramePr>
          <p:cNvPr id="33799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304800" y="3124200"/>
          <a:ext cx="8305800" cy="568325"/>
        </p:xfrm>
        <a:graphic>
          <a:graphicData uri="http://schemas.openxmlformats.org/presentationml/2006/ole">
            <p:oleObj spid="_x0000_s26627" name="Формула" r:id="rId4" imgW="3314520" imgH="228600" progId="Equation.3">
              <p:embed/>
            </p:oleObj>
          </a:graphicData>
        </a:graphic>
      </p:graphicFrame>
      <p:graphicFrame>
        <p:nvGraphicFramePr>
          <p:cNvPr id="33802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381000" y="4038600"/>
          <a:ext cx="4965700" cy="963613"/>
        </p:xfrm>
        <a:graphic>
          <a:graphicData uri="http://schemas.openxmlformats.org/presentationml/2006/ole">
            <p:oleObj spid="_x0000_s26628" name="Формула" r:id="rId5" imgW="214596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>
                <a:solidFill>
                  <a:schemeClr val="tx2"/>
                </a:solidFill>
              </a:rPr>
              <a:t>Полученные </a:t>
            </a:r>
            <a:r>
              <a:rPr lang="ru-RU" sz="4000" dirty="0" smtClean="0">
                <a:solidFill>
                  <a:schemeClr val="tx2"/>
                </a:solidFill>
              </a:rPr>
              <a:t>формулы -   </a:t>
            </a:r>
            <a:r>
              <a:rPr lang="ru-RU" sz="4000" dirty="0">
                <a:solidFill>
                  <a:schemeClr val="tx2"/>
                </a:solidFill>
              </a:rPr>
              <a:t>формулы двойного угла.</a:t>
            </a:r>
          </a:p>
        </p:txBody>
      </p:sp>
      <p:graphicFrame>
        <p:nvGraphicFramePr>
          <p:cNvPr id="3891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2133600" y="3544888"/>
          <a:ext cx="5257800" cy="688975"/>
        </p:xfrm>
        <a:graphic>
          <a:graphicData uri="http://schemas.openxmlformats.org/presentationml/2006/ole">
            <p:oleObj spid="_x0000_s27650" name="Формула" r:id="rId3" imgW="1358640" imgH="177480" progId="Equation.3">
              <p:embed/>
            </p:oleObj>
          </a:graphicData>
        </a:graphic>
      </p:graphicFrame>
      <p:graphicFrame>
        <p:nvGraphicFramePr>
          <p:cNvPr id="38918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2057400" y="4343400"/>
          <a:ext cx="5257800" cy="725488"/>
        </p:xfrm>
        <a:graphic>
          <a:graphicData uri="http://schemas.openxmlformats.org/presentationml/2006/ole">
            <p:oleObj spid="_x0000_s27651" name="Формула" r:id="rId4" imgW="1473120" imgH="203040" progId="Equation.3">
              <p:embed/>
            </p:oleObj>
          </a:graphicData>
        </a:graphic>
      </p:graphicFrame>
      <p:graphicFrame>
        <p:nvGraphicFramePr>
          <p:cNvPr id="38920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2286000" y="5181600"/>
          <a:ext cx="3200400" cy="1371600"/>
        </p:xfrm>
        <a:graphic>
          <a:graphicData uri="http://schemas.openxmlformats.org/presentationml/2006/ole">
            <p:oleObj spid="_x0000_s27652" name="Формула" r:id="rId5" imgW="977760" imgH="419040" progId="Equation.3">
              <p:embed/>
            </p:oleObj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2743200" y="1981200"/>
          <a:ext cx="2628900" cy="669925"/>
        </p:xfrm>
        <a:graphic>
          <a:graphicData uri="http://schemas.openxmlformats.org/presentationml/2006/ole">
            <p:oleObj spid="_x0000_s27653" name="Формула" r:id="rId6" imgW="6984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FF"/>
                </a:solidFill>
              </a:rPr>
              <a:t>Задание1.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mtClean="0"/>
              <a:t>Найти значение     </a:t>
            </a:r>
            <a:r>
              <a:rPr lang="en-US" smtClean="0"/>
              <a:t>sin2a  </a:t>
            </a:r>
            <a:r>
              <a:rPr lang="ru-RU" smtClean="0"/>
              <a:t>, зная что </a:t>
            </a:r>
            <a:endParaRPr lang="en-US" smtClean="0"/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mtClean="0"/>
              <a:t>cos a=-0,8</a:t>
            </a:r>
            <a:endParaRPr lang="ru-RU" smtClean="0"/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mtClean="0"/>
              <a:t> и   </a:t>
            </a:r>
            <a:r>
              <a:rPr lang="en-US" smtClean="0"/>
              <a:t>a</a:t>
            </a:r>
            <a:r>
              <a:rPr lang="ru-RU" smtClean="0"/>
              <a:t> -угол 3 четверти.</a:t>
            </a:r>
            <a:endParaRPr lang="en-US" smtClean="0"/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mtClean="0">
                <a:solidFill>
                  <a:srgbClr val="0000FF"/>
                </a:solidFill>
              </a:rPr>
              <a:t>Алгоритм решения</a:t>
            </a:r>
            <a:r>
              <a:rPr lang="ru-RU" smtClean="0"/>
              <a:t>: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mtClean="0"/>
              <a:t>Записать основное тригонометрическое тождество.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mtClean="0"/>
              <a:t>Выразить нужную функцию.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mtClean="0"/>
              <a:t>Определить, какая четверть и знак функции в этой четверти.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mtClean="0"/>
              <a:t>Извлечь корень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mtClean="0"/>
              <a:t> Все величины подставить в формулу.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152400"/>
            <a:ext cx="6870700" cy="990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FF"/>
                </a:solidFill>
              </a:rPr>
              <a:t>Решение:</a:t>
            </a:r>
          </a:p>
        </p:txBody>
      </p:sp>
      <p:graphicFrame>
        <p:nvGraphicFramePr>
          <p:cNvPr id="4915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2057400" y="1709738"/>
          <a:ext cx="3429000" cy="461962"/>
        </p:xfrm>
        <a:graphic>
          <a:graphicData uri="http://schemas.openxmlformats.org/presentationml/2006/ole">
            <p:oleObj spid="_x0000_s28674" name="Формула" r:id="rId3" imgW="1320480" imgH="177480" progId="Equation.3">
              <p:embed/>
            </p:oleObj>
          </a:graphicData>
        </a:graphic>
      </p:graphicFrame>
      <p:graphicFrame>
        <p:nvGraphicFramePr>
          <p:cNvPr id="49158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57200" y="2347913"/>
          <a:ext cx="3048000" cy="492125"/>
        </p:xfrm>
        <a:graphic>
          <a:graphicData uri="http://schemas.openxmlformats.org/presentationml/2006/ole">
            <p:oleObj spid="_x0000_s28675" name="Формула" r:id="rId4" imgW="1257120" imgH="203040" progId="Equation.3">
              <p:embed/>
            </p:oleObj>
          </a:graphicData>
        </a:graphic>
      </p:graphicFrame>
      <p:graphicFrame>
        <p:nvGraphicFramePr>
          <p:cNvPr id="49160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3505200" y="2330450"/>
          <a:ext cx="3810000" cy="547688"/>
        </p:xfrm>
        <a:graphic>
          <a:graphicData uri="http://schemas.openxmlformats.org/presentationml/2006/ole">
            <p:oleObj spid="_x0000_s28676" name="Формула" r:id="rId5" imgW="1676160" imgH="241200" progId="Equation.3">
              <p:embed/>
            </p:oleObj>
          </a:graphicData>
        </a:graphic>
      </p:graphicFrame>
      <p:graphicFrame>
        <p:nvGraphicFramePr>
          <p:cNvPr id="49162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2133600" y="2994025"/>
          <a:ext cx="3048000" cy="552450"/>
        </p:xfrm>
        <a:graphic>
          <a:graphicData uri="http://schemas.openxmlformats.org/presentationml/2006/ole">
            <p:oleObj spid="_x0000_s28677" name="Формула" r:id="rId6" imgW="1396800" imgH="253800" progId="Equation.3">
              <p:embed/>
            </p:oleObj>
          </a:graphicData>
        </a:graphic>
      </p:graphicFrame>
      <p:graphicFrame>
        <p:nvGraphicFramePr>
          <p:cNvPr id="49164" name="Object 6"/>
          <p:cNvGraphicFramePr>
            <a:graphicFrameLocks noChangeAspect="1"/>
          </p:cNvGraphicFramePr>
          <p:nvPr/>
        </p:nvGraphicFramePr>
        <p:xfrm>
          <a:off x="2133600" y="3733800"/>
          <a:ext cx="3733800" cy="496888"/>
        </p:xfrm>
        <a:graphic>
          <a:graphicData uri="http://schemas.openxmlformats.org/presentationml/2006/ole">
            <p:oleObj spid="_x0000_s28678" name="Формула" r:id="rId7" imgW="1523880" imgH="203040" progId="Equation.3">
              <p:embed/>
            </p:oleObj>
          </a:graphicData>
        </a:graphic>
      </p:graphicFrame>
      <p:graphicFrame>
        <p:nvGraphicFramePr>
          <p:cNvPr id="49165" name="Object 7"/>
          <p:cNvGraphicFramePr>
            <a:graphicFrameLocks noChangeAspect="1"/>
          </p:cNvGraphicFramePr>
          <p:nvPr/>
        </p:nvGraphicFramePr>
        <p:xfrm>
          <a:off x="2132013" y="4267200"/>
          <a:ext cx="1831975" cy="496888"/>
        </p:xfrm>
        <a:graphic>
          <a:graphicData uri="http://schemas.openxmlformats.org/presentationml/2006/ole">
            <p:oleObj spid="_x0000_s28679" name="Формула" r:id="rId8" imgW="749160" imgH="203040" progId="Equation.3">
              <p:embed/>
            </p:oleObj>
          </a:graphicData>
        </a:graphic>
      </p:graphicFrame>
      <p:graphicFrame>
        <p:nvGraphicFramePr>
          <p:cNvPr id="49166" name="Object 8"/>
          <p:cNvGraphicFramePr>
            <a:graphicFrameLocks noChangeAspect="1"/>
          </p:cNvGraphicFramePr>
          <p:nvPr/>
        </p:nvGraphicFramePr>
        <p:xfrm>
          <a:off x="2209800" y="4876800"/>
          <a:ext cx="3562350" cy="461963"/>
        </p:xfrm>
        <a:graphic>
          <a:graphicData uri="http://schemas.openxmlformats.org/presentationml/2006/ole">
            <p:oleObj spid="_x0000_s28680" name="Формула" r:id="rId9" imgW="1663560" imgH="215640" progId="Equation.3">
              <p:embed/>
            </p:oleObj>
          </a:graphicData>
        </a:graphic>
      </p:graphicFrame>
      <p:graphicFrame>
        <p:nvGraphicFramePr>
          <p:cNvPr id="49167" name="Object 9"/>
          <p:cNvGraphicFramePr>
            <a:graphicFrameLocks noChangeAspect="1"/>
          </p:cNvGraphicFramePr>
          <p:nvPr/>
        </p:nvGraphicFramePr>
        <p:xfrm>
          <a:off x="5867400" y="4902200"/>
          <a:ext cx="609600" cy="406400"/>
        </p:xfrm>
        <a:graphic>
          <a:graphicData uri="http://schemas.openxmlformats.org/presentationml/2006/ole">
            <p:oleObj spid="_x0000_s28681" name="Формула" r:id="rId10" imgW="3045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>
                <a:solidFill>
                  <a:srgbClr val="0000FF"/>
                </a:solidFill>
              </a:rPr>
              <a:t>Задание 2. </a:t>
            </a:r>
            <a:br>
              <a:rPr lang="ru-RU" sz="3600">
                <a:solidFill>
                  <a:srgbClr val="0000FF"/>
                </a:solidFill>
              </a:rPr>
            </a:br>
            <a:r>
              <a:rPr lang="ru-RU" sz="3600">
                <a:solidFill>
                  <a:srgbClr val="0000FF"/>
                </a:solidFill>
              </a:rPr>
              <a:t> Вычисли , используя формулу двойного  угла:</a:t>
            </a:r>
          </a:p>
        </p:txBody>
      </p:sp>
      <p:sp>
        <p:nvSpPr>
          <p:cNvPr id="297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800" smtClean="0"/>
              <a:t> </a:t>
            </a:r>
          </a:p>
        </p:txBody>
      </p:sp>
      <p:graphicFrame>
        <p:nvGraphicFramePr>
          <p:cNvPr id="54276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1600200" y="4648200"/>
          <a:ext cx="2590800" cy="1071563"/>
        </p:xfrm>
        <a:graphic>
          <a:graphicData uri="http://schemas.openxmlformats.org/presentationml/2006/ole">
            <p:oleObj spid="_x0000_s29698" name="Формула" r:id="rId3" imgW="952200" imgH="393480" progId="Equation.3">
              <p:embed/>
            </p:oleObj>
          </a:graphicData>
        </a:graphic>
      </p:graphicFrame>
      <p:graphicFrame>
        <p:nvGraphicFramePr>
          <p:cNvPr id="54278" name="Object 3"/>
          <p:cNvGraphicFramePr>
            <a:graphicFrameLocks noChangeAspect="1"/>
          </p:cNvGraphicFramePr>
          <p:nvPr>
            <p:ph sz="quarter" idx="3"/>
          </p:nvPr>
        </p:nvGraphicFramePr>
        <p:xfrm>
          <a:off x="1676400" y="3581400"/>
          <a:ext cx="1905000" cy="503238"/>
        </p:xfrm>
        <a:graphic>
          <a:graphicData uri="http://schemas.openxmlformats.org/presentationml/2006/ole">
            <p:oleObj spid="_x0000_s29699" name="Формула" r:id="rId4" imgW="672840" imgH="177480" progId="Equation.3">
              <p:embed/>
            </p:oleObj>
          </a:graphicData>
        </a:graphic>
      </p:graphicFrame>
      <p:graphicFrame>
        <p:nvGraphicFramePr>
          <p:cNvPr id="54280" name="Object 4"/>
          <p:cNvGraphicFramePr>
            <a:graphicFrameLocks noChangeAspect="1"/>
          </p:cNvGraphicFramePr>
          <p:nvPr/>
        </p:nvGraphicFramePr>
        <p:xfrm>
          <a:off x="3581400" y="3657600"/>
          <a:ext cx="2235200" cy="460375"/>
        </p:xfrm>
        <a:graphic>
          <a:graphicData uri="http://schemas.openxmlformats.org/presentationml/2006/ole">
            <p:oleObj spid="_x0000_s29700" name="Формула" r:id="rId5" imgW="863280" imgH="177480" progId="Equation.3">
              <p:embed/>
            </p:oleObj>
          </a:graphicData>
        </a:graphic>
      </p:graphicFrame>
      <p:graphicFrame>
        <p:nvGraphicFramePr>
          <p:cNvPr id="54281" name="Object 5"/>
          <p:cNvGraphicFramePr>
            <a:graphicFrameLocks noChangeAspect="1"/>
          </p:cNvGraphicFramePr>
          <p:nvPr/>
        </p:nvGraphicFramePr>
        <p:xfrm>
          <a:off x="5867400" y="3657600"/>
          <a:ext cx="1066800" cy="466725"/>
        </p:xfrm>
        <a:graphic>
          <a:graphicData uri="http://schemas.openxmlformats.org/presentationml/2006/ole">
            <p:oleObj spid="_x0000_s29701" name="Формула" r:id="rId6" imgW="406080" imgH="177480" progId="Equation.3">
              <p:embed/>
            </p:oleObj>
          </a:graphicData>
        </a:graphic>
      </p:graphicFrame>
      <p:graphicFrame>
        <p:nvGraphicFramePr>
          <p:cNvPr id="54283" name="Object 6"/>
          <p:cNvGraphicFramePr>
            <a:graphicFrameLocks noChangeAspect="1"/>
          </p:cNvGraphicFramePr>
          <p:nvPr/>
        </p:nvGraphicFramePr>
        <p:xfrm>
          <a:off x="4343400" y="4572000"/>
          <a:ext cx="2057400" cy="1101725"/>
        </p:xfrm>
        <a:graphic>
          <a:graphicData uri="http://schemas.openxmlformats.org/presentationml/2006/ole">
            <p:oleObj spid="_x0000_s29702" name="Формула" r:id="rId7" imgW="634680" imgH="393480" progId="Equation.3">
              <p:embed/>
            </p:oleObj>
          </a:graphicData>
        </a:graphic>
      </p:graphicFrame>
      <p:graphicFrame>
        <p:nvGraphicFramePr>
          <p:cNvPr id="54284" name="Object 7"/>
          <p:cNvGraphicFramePr>
            <a:graphicFrameLocks noChangeAspect="1"/>
          </p:cNvGraphicFramePr>
          <p:nvPr/>
        </p:nvGraphicFramePr>
        <p:xfrm>
          <a:off x="6477000" y="4495800"/>
          <a:ext cx="1447800" cy="1152525"/>
        </p:xfrm>
        <a:graphic>
          <a:graphicData uri="http://schemas.openxmlformats.org/presentationml/2006/ole">
            <p:oleObj spid="_x0000_s29703" name="Формула" r:id="rId8" imgW="495000" imgH="393480" progId="Equation.3">
              <p:embed/>
            </p:oleObj>
          </a:graphicData>
        </a:graphic>
      </p:graphicFrame>
      <p:graphicFrame>
        <p:nvGraphicFramePr>
          <p:cNvPr id="54285" name="Object 8"/>
          <p:cNvGraphicFramePr>
            <a:graphicFrameLocks noChangeAspect="1"/>
          </p:cNvGraphicFramePr>
          <p:nvPr/>
        </p:nvGraphicFramePr>
        <p:xfrm>
          <a:off x="7924800" y="4572000"/>
          <a:ext cx="642938" cy="1041400"/>
        </p:xfrm>
        <a:graphic>
          <a:graphicData uri="http://schemas.openxmlformats.org/presentationml/2006/ole">
            <p:oleObj spid="_x0000_s29704" name="Формула" r:id="rId9" imgW="266400" imgH="431640" progId="Equation.3">
              <p:embed/>
            </p:oleObj>
          </a:graphicData>
        </a:graphic>
      </p:graphicFrame>
      <p:graphicFrame>
        <p:nvGraphicFramePr>
          <p:cNvPr id="54286" name="Object 9"/>
          <p:cNvGraphicFramePr>
            <a:graphicFrameLocks noChangeAspect="1"/>
          </p:cNvGraphicFramePr>
          <p:nvPr/>
        </p:nvGraphicFramePr>
        <p:xfrm>
          <a:off x="2787650" y="1676400"/>
          <a:ext cx="2349500" cy="1071563"/>
        </p:xfrm>
        <a:graphic>
          <a:graphicData uri="http://schemas.openxmlformats.org/presentationml/2006/ole">
            <p:oleObj spid="_x0000_s29705" name="Формула" r:id="rId10" imgW="8632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>
                <a:solidFill>
                  <a:srgbClr val="0000FF"/>
                </a:solidFill>
              </a:rPr>
              <a:t>Задание 3. </a:t>
            </a:r>
            <a:br>
              <a:rPr lang="ru-RU" sz="3600">
                <a:solidFill>
                  <a:srgbClr val="0000FF"/>
                </a:solidFill>
              </a:rPr>
            </a:br>
            <a:r>
              <a:rPr lang="ru-RU" sz="3600">
                <a:solidFill>
                  <a:srgbClr val="0000FF"/>
                </a:solidFill>
              </a:rPr>
              <a:t> Упрости, используя формулу двойного  угла:</a:t>
            </a:r>
          </a:p>
        </p:txBody>
      </p:sp>
      <p:graphicFrame>
        <p:nvGraphicFramePr>
          <p:cNvPr id="57348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3657600" y="1752600"/>
          <a:ext cx="1600200" cy="1055688"/>
        </p:xfrm>
        <a:graphic>
          <a:graphicData uri="http://schemas.openxmlformats.org/presentationml/2006/ole">
            <p:oleObj spid="_x0000_s30722" name="Формула" r:id="rId3" imgW="634680" imgH="419040" progId="Equation.3">
              <p:embed/>
            </p:oleObj>
          </a:graphicData>
        </a:graphic>
      </p:graphicFrame>
      <p:graphicFrame>
        <p:nvGraphicFramePr>
          <p:cNvPr id="57350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1143000" y="2819400"/>
          <a:ext cx="1828800" cy="482600"/>
        </p:xfrm>
        <a:graphic>
          <a:graphicData uri="http://schemas.openxmlformats.org/presentationml/2006/ole">
            <p:oleObj spid="_x0000_s30723" name="Формула" r:id="rId4" imgW="672840" imgH="177480" progId="Equation.3">
              <p:embed/>
            </p:oleObj>
          </a:graphicData>
        </a:graphic>
      </p:graphicFrame>
      <p:graphicFrame>
        <p:nvGraphicFramePr>
          <p:cNvPr id="57352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762000" y="3886200"/>
          <a:ext cx="1714500" cy="992188"/>
        </p:xfrm>
        <a:graphic>
          <a:graphicData uri="http://schemas.openxmlformats.org/presentationml/2006/ole">
            <p:oleObj spid="_x0000_s30724" name="Формула" r:id="rId5" imgW="723600" imgH="419040" progId="Equation.3">
              <p:embed/>
            </p:oleObj>
          </a:graphicData>
        </a:graphic>
      </p:graphicFrame>
      <p:graphicFrame>
        <p:nvGraphicFramePr>
          <p:cNvPr id="57354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2438400" y="3810000"/>
          <a:ext cx="1828800" cy="1022350"/>
        </p:xfrm>
        <a:graphic>
          <a:graphicData uri="http://schemas.openxmlformats.org/presentationml/2006/ole">
            <p:oleObj spid="_x0000_s30725" name="Формула" r:id="rId6" imgW="749160" imgH="419040" progId="Equation.3">
              <p:embed/>
            </p:oleObj>
          </a:graphicData>
        </a:graphic>
      </p:graphicFrame>
      <p:graphicFrame>
        <p:nvGraphicFramePr>
          <p:cNvPr id="57356" name="Object 6"/>
          <p:cNvGraphicFramePr>
            <a:graphicFrameLocks noChangeAspect="1"/>
          </p:cNvGraphicFramePr>
          <p:nvPr/>
        </p:nvGraphicFramePr>
        <p:xfrm>
          <a:off x="4343400" y="3810000"/>
          <a:ext cx="2743200" cy="995363"/>
        </p:xfrm>
        <a:graphic>
          <a:graphicData uri="http://schemas.openxmlformats.org/presentationml/2006/ole">
            <p:oleObj spid="_x0000_s30726" name="Формула" r:id="rId7" imgW="1155600" imgH="419040" progId="Equation.3">
              <p:embed/>
            </p:oleObj>
          </a:graphicData>
        </a:graphic>
      </p:graphicFrame>
      <p:graphicFrame>
        <p:nvGraphicFramePr>
          <p:cNvPr id="57357" name="Object 7"/>
          <p:cNvGraphicFramePr>
            <a:graphicFrameLocks noChangeAspect="1"/>
          </p:cNvGraphicFramePr>
          <p:nvPr/>
        </p:nvGraphicFramePr>
        <p:xfrm>
          <a:off x="7086600" y="3976688"/>
          <a:ext cx="1447800" cy="581025"/>
        </p:xfrm>
        <a:graphic>
          <a:graphicData uri="http://schemas.openxmlformats.org/presentationml/2006/ole">
            <p:oleObj spid="_x0000_s30727" name="Формула" r:id="rId8" imgW="571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>
                <a:solidFill>
                  <a:srgbClr val="0000FF"/>
                </a:solidFill>
              </a:rPr>
              <a:t>Задание 4. </a:t>
            </a:r>
            <a:br>
              <a:rPr lang="ru-RU" sz="2800">
                <a:solidFill>
                  <a:srgbClr val="0000FF"/>
                </a:solidFill>
              </a:rPr>
            </a:br>
            <a:r>
              <a:rPr lang="ru-RU" sz="2800">
                <a:solidFill>
                  <a:srgbClr val="0000FF"/>
                </a:solidFill>
              </a:rPr>
              <a:t> Упрости, используя формулу двойного  угла:</a:t>
            </a:r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3429000" y="1828800"/>
          <a:ext cx="2286000" cy="984250"/>
        </p:xfrm>
        <a:graphic>
          <a:graphicData uri="http://schemas.openxmlformats.org/presentationml/2006/ole">
            <p:oleObj spid="_x0000_s31746" name="Формула" r:id="rId3" imgW="914400" imgH="393480" progId="Equation.3">
              <p:embed/>
            </p:oleObj>
          </a:graphicData>
        </a:graphic>
      </p:graphicFrame>
      <p:graphicFrame>
        <p:nvGraphicFramePr>
          <p:cNvPr id="62470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533400" y="2362200"/>
          <a:ext cx="1676400" cy="442913"/>
        </p:xfrm>
        <a:graphic>
          <a:graphicData uri="http://schemas.openxmlformats.org/presentationml/2006/ole">
            <p:oleObj spid="_x0000_s31747" name="Формула" r:id="rId4" imgW="672840" imgH="177480" progId="Equation.3">
              <p:embed/>
            </p:oleObj>
          </a:graphicData>
        </a:graphic>
      </p:graphicFrame>
      <p:graphicFrame>
        <p:nvGraphicFramePr>
          <p:cNvPr id="62472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457200" y="3124200"/>
          <a:ext cx="2362200" cy="746125"/>
        </p:xfrm>
        <a:graphic>
          <a:graphicData uri="http://schemas.openxmlformats.org/presentationml/2006/ole">
            <p:oleObj spid="_x0000_s31748" name="Формула" r:id="rId5" imgW="1244520" imgH="393480" progId="Equation.3">
              <p:embed/>
            </p:oleObj>
          </a:graphicData>
        </a:graphic>
      </p:graphicFrame>
      <p:graphicFrame>
        <p:nvGraphicFramePr>
          <p:cNvPr id="62474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457200" y="4205288"/>
          <a:ext cx="2057400" cy="819150"/>
        </p:xfrm>
        <a:graphic>
          <a:graphicData uri="http://schemas.openxmlformats.org/presentationml/2006/ole">
            <p:oleObj spid="_x0000_s31749" name="Формула" r:id="rId6" imgW="990360" imgH="393480" progId="Equation.3">
              <p:embed/>
            </p:oleObj>
          </a:graphicData>
        </a:graphic>
      </p:graphicFrame>
      <p:graphicFrame>
        <p:nvGraphicFramePr>
          <p:cNvPr id="62476" name="Object 6"/>
          <p:cNvGraphicFramePr>
            <a:graphicFrameLocks noChangeAspect="1"/>
          </p:cNvGraphicFramePr>
          <p:nvPr/>
        </p:nvGraphicFramePr>
        <p:xfrm>
          <a:off x="2514600" y="3884613"/>
          <a:ext cx="2286000" cy="1081087"/>
        </p:xfrm>
        <a:graphic>
          <a:graphicData uri="http://schemas.openxmlformats.org/presentationml/2006/ole">
            <p:oleObj spid="_x0000_s31750" name="Формула" r:id="rId7" imgW="1206360" imgH="571320" progId="Equation.3">
              <p:embed/>
            </p:oleObj>
          </a:graphicData>
        </a:graphic>
      </p:graphicFrame>
      <p:graphicFrame>
        <p:nvGraphicFramePr>
          <p:cNvPr id="62477" name="Object 7"/>
          <p:cNvGraphicFramePr>
            <a:graphicFrameLocks noChangeAspect="1"/>
          </p:cNvGraphicFramePr>
          <p:nvPr/>
        </p:nvGraphicFramePr>
        <p:xfrm>
          <a:off x="4953000" y="3962400"/>
          <a:ext cx="2286000" cy="998538"/>
        </p:xfrm>
        <a:graphic>
          <a:graphicData uri="http://schemas.openxmlformats.org/presentationml/2006/ole">
            <p:oleObj spid="_x0000_s31751" name="Формула" r:id="rId8" imgW="1307880" imgH="571320" progId="Equation.3">
              <p:embed/>
            </p:oleObj>
          </a:graphicData>
        </a:graphic>
      </p:graphicFrame>
      <p:graphicFrame>
        <p:nvGraphicFramePr>
          <p:cNvPr id="62478" name="Object 8"/>
          <p:cNvGraphicFramePr>
            <a:graphicFrameLocks noChangeAspect="1"/>
          </p:cNvGraphicFramePr>
          <p:nvPr/>
        </p:nvGraphicFramePr>
        <p:xfrm>
          <a:off x="2514600" y="5257800"/>
          <a:ext cx="1752600" cy="1160463"/>
        </p:xfrm>
        <a:graphic>
          <a:graphicData uri="http://schemas.openxmlformats.org/presentationml/2006/ole">
            <p:oleObj spid="_x0000_s31752" name="Формула" r:id="rId9" imgW="863280" imgH="571320" progId="Equation.3">
              <p:embed/>
            </p:oleObj>
          </a:graphicData>
        </a:graphic>
      </p:graphicFrame>
      <p:graphicFrame>
        <p:nvGraphicFramePr>
          <p:cNvPr id="31753" name="Rectangle 9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31753" name="Формула" r:id="rId10" imgW="0" imgH="0" progId="Equation.3">
              <p:embed/>
            </p:oleObj>
          </a:graphicData>
        </a:graphic>
      </p:graphicFrame>
      <p:graphicFrame>
        <p:nvGraphicFramePr>
          <p:cNvPr id="62480" name="Object 10"/>
          <p:cNvGraphicFramePr>
            <a:graphicFrameLocks noChangeAspect="1"/>
          </p:cNvGraphicFramePr>
          <p:nvPr/>
        </p:nvGraphicFramePr>
        <p:xfrm>
          <a:off x="4343400" y="5257800"/>
          <a:ext cx="1524000" cy="1201738"/>
        </p:xfrm>
        <a:graphic>
          <a:graphicData uri="http://schemas.openxmlformats.org/presentationml/2006/ole">
            <p:oleObj spid="_x0000_s31754" name="Формула" r:id="rId11" imgW="723600" imgH="571320" progId="Equation.3">
              <p:embed/>
            </p:oleObj>
          </a:graphicData>
        </a:graphic>
      </p:graphicFrame>
      <p:graphicFrame>
        <p:nvGraphicFramePr>
          <p:cNvPr id="62482" name="Object 11"/>
          <p:cNvGraphicFramePr>
            <a:graphicFrameLocks noChangeAspect="1"/>
          </p:cNvGraphicFramePr>
          <p:nvPr/>
        </p:nvGraphicFramePr>
        <p:xfrm>
          <a:off x="5867400" y="5548313"/>
          <a:ext cx="1066800" cy="869950"/>
        </p:xfrm>
        <a:graphic>
          <a:graphicData uri="http://schemas.openxmlformats.org/presentationml/2006/ole">
            <p:oleObj spid="_x0000_s31755" name="Формула" r:id="rId12" imgW="4824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>
                <a:solidFill>
                  <a:srgbClr val="0000FF"/>
                </a:solidFill>
              </a:rPr>
              <a:t>Задание </a:t>
            </a:r>
            <a:r>
              <a:rPr lang="en-US" sz="3200">
                <a:solidFill>
                  <a:srgbClr val="0000FF"/>
                </a:solidFill>
              </a:rPr>
              <a:t>5</a:t>
            </a:r>
            <a:r>
              <a:rPr lang="ru-RU" sz="3200">
                <a:solidFill>
                  <a:srgbClr val="0000FF"/>
                </a:solidFill>
              </a:rPr>
              <a:t>. </a:t>
            </a:r>
            <a:br>
              <a:rPr lang="ru-RU" sz="3200">
                <a:solidFill>
                  <a:srgbClr val="0000FF"/>
                </a:solidFill>
              </a:rPr>
            </a:br>
            <a:r>
              <a:rPr lang="ru-RU" sz="3200">
                <a:solidFill>
                  <a:srgbClr val="0000FF"/>
                </a:solidFill>
              </a:rPr>
              <a:t> Упрости, используя формулу двойного  угла:</a:t>
            </a:r>
          </a:p>
        </p:txBody>
      </p:sp>
      <p:graphicFrame>
        <p:nvGraphicFramePr>
          <p:cNvPr id="68612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3124200" y="1905000"/>
          <a:ext cx="2286000" cy="463550"/>
        </p:xfrm>
        <a:graphic>
          <a:graphicData uri="http://schemas.openxmlformats.org/presentationml/2006/ole">
            <p:oleObj spid="_x0000_s32770" name="Формула" r:id="rId3" imgW="1002960" imgH="203040" progId="Equation.3">
              <p:embed/>
            </p:oleObj>
          </a:graphicData>
        </a:graphic>
      </p:graphicFrame>
      <p:graphicFrame>
        <p:nvGraphicFramePr>
          <p:cNvPr id="68614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57200" y="2514600"/>
          <a:ext cx="1879600" cy="496888"/>
        </p:xfrm>
        <a:graphic>
          <a:graphicData uri="http://schemas.openxmlformats.org/presentationml/2006/ole">
            <p:oleObj spid="_x0000_s32771" name="Формула" r:id="rId4" imgW="672840" imgH="177480" progId="Equation.3">
              <p:embed/>
            </p:oleObj>
          </a:graphicData>
        </a:graphic>
      </p:graphicFrame>
      <p:graphicFrame>
        <p:nvGraphicFramePr>
          <p:cNvPr id="68616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381000" y="3409950"/>
          <a:ext cx="3048000" cy="566738"/>
        </p:xfrm>
        <a:graphic>
          <a:graphicData uri="http://schemas.openxmlformats.org/presentationml/2006/ole">
            <p:oleObj spid="_x0000_s32772" name="Формула" r:id="rId5" imgW="1091880" imgH="203040" progId="Equation.3">
              <p:embed/>
            </p:oleObj>
          </a:graphicData>
        </a:graphic>
      </p:graphicFrame>
      <p:graphicFrame>
        <p:nvGraphicFramePr>
          <p:cNvPr id="68618" name="Object 5"/>
          <p:cNvGraphicFramePr>
            <a:graphicFrameLocks noChangeAspect="1"/>
          </p:cNvGraphicFramePr>
          <p:nvPr>
            <p:ph sz="quarter" idx="4"/>
          </p:nvPr>
        </p:nvGraphicFramePr>
        <p:xfrm>
          <a:off x="3429000" y="3429000"/>
          <a:ext cx="4191000" cy="590550"/>
        </p:xfrm>
        <a:graphic>
          <a:graphicData uri="http://schemas.openxmlformats.org/presentationml/2006/ole">
            <p:oleObj spid="_x0000_s32773" name="Формула" r:id="rId6" imgW="1625400" imgH="228600" progId="Equation.3">
              <p:embed/>
            </p:oleObj>
          </a:graphicData>
        </a:graphic>
      </p:graphicFrame>
      <p:graphicFrame>
        <p:nvGraphicFramePr>
          <p:cNvPr id="68620" name="Object 6"/>
          <p:cNvGraphicFramePr>
            <a:graphicFrameLocks noChangeAspect="1"/>
          </p:cNvGraphicFramePr>
          <p:nvPr/>
        </p:nvGraphicFramePr>
        <p:xfrm>
          <a:off x="609600" y="4343400"/>
          <a:ext cx="4733925" cy="579438"/>
        </p:xfrm>
        <a:graphic>
          <a:graphicData uri="http://schemas.openxmlformats.org/presentationml/2006/ole">
            <p:oleObj spid="_x0000_s32774" name="Формула" r:id="rId7" imgW="1663560" imgH="203040" progId="Equation.3">
              <p:embed/>
            </p:oleObj>
          </a:graphicData>
        </a:graphic>
      </p:graphicFrame>
      <p:graphicFrame>
        <p:nvGraphicFramePr>
          <p:cNvPr id="68622" name="Object 7"/>
          <p:cNvGraphicFramePr>
            <a:graphicFrameLocks noChangeAspect="1"/>
          </p:cNvGraphicFramePr>
          <p:nvPr/>
        </p:nvGraphicFramePr>
        <p:xfrm>
          <a:off x="5410200" y="4343400"/>
          <a:ext cx="1257300" cy="608013"/>
        </p:xfrm>
        <a:graphic>
          <a:graphicData uri="http://schemas.openxmlformats.org/presentationml/2006/ole">
            <p:oleObj spid="_x0000_s32775" name="Формула" r:id="rId8" imgW="4190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FF"/>
                </a:solidFill>
              </a:rPr>
              <a:t>Упрости:</a:t>
            </a:r>
          </a:p>
        </p:txBody>
      </p:sp>
      <p:graphicFrame>
        <p:nvGraphicFramePr>
          <p:cNvPr id="90116" name="Object 2"/>
          <p:cNvGraphicFramePr>
            <a:graphicFrameLocks noChangeAspect="1"/>
          </p:cNvGraphicFramePr>
          <p:nvPr>
            <p:ph idx="1"/>
          </p:nvPr>
        </p:nvGraphicFramePr>
        <p:xfrm>
          <a:off x="2286000" y="1839913"/>
          <a:ext cx="3732213" cy="4471987"/>
        </p:xfrm>
        <a:graphic>
          <a:graphicData uri="http://schemas.openxmlformats.org/presentationml/2006/ole">
            <p:oleObj spid="_x0000_s33794" name="Формула" r:id="rId3" imgW="1346040" imgH="1612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0000FF"/>
                </a:solidFill>
              </a:rPr>
              <a:t>6)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34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981200"/>
            <a:ext cx="7467600" cy="3657600"/>
          </a:xfrm>
        </p:spPr>
        <p:txBody>
          <a:bodyPr/>
          <a:lstStyle/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r>
              <a:rPr lang="ru-RU" smtClean="0"/>
              <a:t>в)                                           е)</a:t>
            </a:r>
          </a:p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r>
              <a:rPr lang="ru-RU" smtClean="0"/>
              <a:t>г)                                          ж)</a:t>
            </a:r>
          </a:p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r>
              <a:rPr lang="ru-RU" smtClean="0"/>
              <a:t>д)                                          з)  </a:t>
            </a:r>
          </a:p>
        </p:txBody>
      </p:sp>
      <p:graphicFrame>
        <p:nvGraphicFramePr>
          <p:cNvPr id="73732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1219200" y="2362200"/>
          <a:ext cx="914400" cy="833438"/>
        </p:xfrm>
        <a:graphic>
          <a:graphicData uri="http://schemas.openxmlformats.org/presentationml/2006/ole">
            <p:oleObj spid="_x0000_s34818" name="Формула" r:id="rId3" imgW="431640" imgH="393480" progId="Equation.3">
              <p:embed/>
            </p:oleObj>
          </a:graphicData>
        </a:graphic>
      </p:graphicFrame>
      <p:graphicFrame>
        <p:nvGraphicFramePr>
          <p:cNvPr id="73734" name="Object 3"/>
          <p:cNvGraphicFramePr>
            <a:graphicFrameLocks noChangeAspect="1"/>
          </p:cNvGraphicFramePr>
          <p:nvPr>
            <p:ph sz="quarter" idx="3"/>
          </p:nvPr>
        </p:nvGraphicFramePr>
        <p:xfrm>
          <a:off x="1143000" y="4343400"/>
          <a:ext cx="1524000" cy="949325"/>
        </p:xfrm>
        <a:graphic>
          <a:graphicData uri="http://schemas.openxmlformats.org/presentationml/2006/ole">
            <p:oleObj spid="_x0000_s34819" name="Формула" r:id="rId4" imgW="672840" imgH="419040" progId="Equation.3">
              <p:embed/>
            </p:oleObj>
          </a:graphicData>
        </a:graphic>
      </p:graphicFrame>
      <p:graphicFrame>
        <p:nvGraphicFramePr>
          <p:cNvPr id="73736" name="Object 4"/>
          <p:cNvGraphicFramePr>
            <a:graphicFrameLocks noChangeAspect="1"/>
          </p:cNvGraphicFramePr>
          <p:nvPr/>
        </p:nvGraphicFramePr>
        <p:xfrm>
          <a:off x="1066800" y="3429000"/>
          <a:ext cx="2133600" cy="461963"/>
        </p:xfrm>
        <a:graphic>
          <a:graphicData uri="http://schemas.openxmlformats.org/presentationml/2006/ole">
            <p:oleObj spid="_x0000_s34820" name="Формула" r:id="rId5" imgW="939600" imgH="203040" progId="Equation.3">
              <p:embed/>
            </p:oleObj>
          </a:graphicData>
        </a:graphic>
      </p:graphicFrame>
      <p:graphicFrame>
        <p:nvGraphicFramePr>
          <p:cNvPr id="73737" name="Object 5"/>
          <p:cNvGraphicFramePr>
            <a:graphicFrameLocks noChangeAspect="1"/>
          </p:cNvGraphicFramePr>
          <p:nvPr/>
        </p:nvGraphicFramePr>
        <p:xfrm>
          <a:off x="5791200" y="5181600"/>
          <a:ext cx="179388" cy="339725"/>
        </p:xfrm>
        <a:graphic>
          <a:graphicData uri="http://schemas.openxmlformats.org/presentationml/2006/ole">
            <p:oleObj spid="_x0000_s34821" name="Формула" r:id="rId6" imgW="114120" imgH="215640" progId="Equation.3">
              <p:embed/>
            </p:oleObj>
          </a:graphicData>
        </a:graphic>
      </p:graphicFrame>
      <p:graphicFrame>
        <p:nvGraphicFramePr>
          <p:cNvPr id="73738" name="Object 6"/>
          <p:cNvGraphicFramePr>
            <a:graphicFrameLocks noChangeAspect="1"/>
          </p:cNvGraphicFramePr>
          <p:nvPr/>
        </p:nvGraphicFramePr>
        <p:xfrm>
          <a:off x="4648200" y="2286000"/>
          <a:ext cx="1066800" cy="800100"/>
        </p:xfrm>
        <a:graphic>
          <a:graphicData uri="http://schemas.openxmlformats.org/presentationml/2006/ole">
            <p:oleObj spid="_x0000_s34822" name="Формула" r:id="rId7" imgW="558720" imgH="419040" progId="Equation.3">
              <p:embed/>
            </p:oleObj>
          </a:graphicData>
        </a:graphic>
      </p:graphicFrame>
      <p:graphicFrame>
        <p:nvGraphicFramePr>
          <p:cNvPr id="73739" name="Object 7"/>
          <p:cNvGraphicFramePr>
            <a:graphicFrameLocks noChangeAspect="1"/>
          </p:cNvGraphicFramePr>
          <p:nvPr/>
        </p:nvGraphicFramePr>
        <p:xfrm>
          <a:off x="4694238" y="3429000"/>
          <a:ext cx="2041525" cy="436563"/>
        </p:xfrm>
        <a:graphic>
          <a:graphicData uri="http://schemas.openxmlformats.org/presentationml/2006/ole">
            <p:oleObj spid="_x0000_s34823" name="Формула" r:id="rId8" imgW="952200" imgH="203040" progId="Equation.3">
              <p:embed/>
            </p:oleObj>
          </a:graphicData>
        </a:graphic>
      </p:graphicFrame>
      <p:graphicFrame>
        <p:nvGraphicFramePr>
          <p:cNvPr id="73740" name="Object 8"/>
          <p:cNvGraphicFramePr>
            <a:graphicFrameLocks noChangeAspect="1"/>
          </p:cNvGraphicFramePr>
          <p:nvPr/>
        </p:nvGraphicFramePr>
        <p:xfrm>
          <a:off x="4648200" y="4343400"/>
          <a:ext cx="1143000" cy="995363"/>
        </p:xfrm>
        <a:graphic>
          <a:graphicData uri="http://schemas.openxmlformats.org/presentationml/2006/ole">
            <p:oleObj spid="_x0000_s34824" name="Формула" r:id="rId9" imgW="482400" imgH="419040" progId="Equation.3">
              <p:embed/>
            </p:oleObj>
          </a:graphicData>
        </a:graphic>
      </p:graphicFrame>
      <p:graphicFrame>
        <p:nvGraphicFramePr>
          <p:cNvPr id="34825" name="Object 9"/>
          <p:cNvGraphicFramePr>
            <a:graphicFrameLocks noChangeAspect="1"/>
          </p:cNvGraphicFramePr>
          <p:nvPr/>
        </p:nvGraphicFramePr>
        <p:xfrm>
          <a:off x="1524000" y="533400"/>
          <a:ext cx="2133600" cy="1487488"/>
        </p:xfrm>
        <a:graphic>
          <a:graphicData uri="http://schemas.openxmlformats.org/presentationml/2006/ole">
            <p:oleObj spid="_x0000_s34825" name="Формула" r:id="rId10" imgW="1257120" imgH="876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FF"/>
                </a:solidFill>
              </a:rPr>
              <a:t>Домашнее задание:</a:t>
            </a:r>
          </a:p>
        </p:txBody>
      </p:sp>
      <p:sp>
        <p:nvSpPr>
          <p:cNvPr id="4915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828800"/>
            <a:ext cx="7543800" cy="36576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/>
              <a:t>1.Выписать в тетрадь и выучить формулы сложения и  двойного угла.</a:t>
            </a:r>
          </a:p>
          <a:p>
            <a:pPr>
              <a:buFontTx/>
              <a:buNone/>
            </a:pPr>
            <a:r>
              <a:rPr lang="ru-RU" sz="2800" smtClean="0"/>
              <a:t>2.Записать в тетрадь решенные примеры (задания 1-5) про применение формул двойного угла.</a:t>
            </a:r>
          </a:p>
          <a:p>
            <a:pPr>
              <a:buFontTx/>
              <a:buNone/>
            </a:pPr>
            <a:r>
              <a:rPr lang="ru-RU" sz="2800" smtClean="0"/>
              <a:t>3. Выполнить все нерешенные задания (и по формулам сложения, и по формулам двойного угла).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330</TotalTime>
  <Words>185</Words>
  <Application>Microsoft Office PowerPoint</Application>
  <PresentationFormat>Экран (4:3)</PresentationFormat>
  <Paragraphs>83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9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6" baseType="lpstr">
      <vt:lpstr>Calibri</vt:lpstr>
      <vt:lpstr>Arial</vt:lpstr>
      <vt:lpstr>Tw Cen MT</vt:lpstr>
      <vt:lpstr>Wingdings 3</vt:lpstr>
      <vt:lpstr>Tw Cen MT Condensed</vt:lpstr>
      <vt:lpstr>Интеграл</vt:lpstr>
      <vt:lpstr>Интеграл</vt:lpstr>
      <vt:lpstr>Интеграл</vt:lpstr>
      <vt:lpstr>Интеграл</vt:lpstr>
      <vt:lpstr>Интеграл</vt:lpstr>
      <vt:lpstr>Интеграл</vt:lpstr>
      <vt:lpstr>Интеграл</vt:lpstr>
      <vt:lpstr>Интеграл</vt:lpstr>
      <vt:lpstr>Интеграл</vt:lpstr>
      <vt:lpstr>Формула</vt:lpstr>
      <vt:lpstr>ФОРМУЛЫ СЛОЖЕНИЯ   И   ДВОЙНОГО УГЛА</vt:lpstr>
      <vt:lpstr>ФОРМУЛЫ СЛОЖЕНИЯ</vt:lpstr>
      <vt:lpstr>ВЫВОД ФОРМУЛ</vt:lpstr>
      <vt:lpstr>Слайд 4</vt:lpstr>
      <vt:lpstr>Слайд 5</vt:lpstr>
      <vt:lpstr>Слайд 6</vt:lpstr>
      <vt:lpstr>УПРАЖНЕНИЯ </vt:lpstr>
      <vt:lpstr>Слайд 8</vt:lpstr>
      <vt:lpstr>ФОРМУЛЫ СЛОЖЕНИЯ.</vt:lpstr>
      <vt:lpstr>МОЖНО ЛИ ПРИМЕНИТЬ ЗАПИСАННЫЕ  ФОРМУЛЫ ДЛЯ РЕШЕНИЯ СЛЕДУЮЩИХ ПРИМЕРОВ ?</vt:lpstr>
      <vt:lpstr>Слайд 11</vt:lpstr>
      <vt:lpstr>ПОЛУЧЕННЫЕ ФОРМУЛЫ -   ФОРМУЛЫ ДВОЙНОГО УГЛА.</vt:lpstr>
      <vt:lpstr>ЗАДАНИЕ1.</vt:lpstr>
      <vt:lpstr>РЕШЕНИЕ:</vt:lpstr>
      <vt:lpstr>ЗАДАНИЕ 2.   ВЫЧИСЛИ , ИСПОЛЬЗУЯ ФОРМУЛУ ДВОЙНОГО  УГЛА:</vt:lpstr>
      <vt:lpstr>ЗАДАНИЕ 3.   УПРОСТИ, ИСПОЛЬЗУЯ ФОРМУЛУ ДВОЙНОГО  УГЛА:</vt:lpstr>
      <vt:lpstr>ЗАДАНИЕ 4.   УПРОСТИ, ИСПОЛЬЗУЯ ФОРМУЛУ ДВОЙНОГО  УГЛА:</vt:lpstr>
      <vt:lpstr>ЗАДАНИЕ 5.   УПРОСТИ, ИСПОЛЬЗУЯ ФОРМУЛУ ДВОЙНОГО  УГЛА:</vt:lpstr>
      <vt:lpstr>УПРОСТИ:</vt:lpstr>
      <vt:lpstr>6)</vt:lpstr>
      <vt:lpstr>ДОМАШНЕЕ ЗАДАНИЕ: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Самостоятельная работа</dc:title>
  <dc:creator>user</dc:creator>
  <cp:lastModifiedBy>Учитель</cp:lastModifiedBy>
  <cp:revision>19</cp:revision>
  <dcterms:created xsi:type="dcterms:W3CDTF">2012-11-19T10:35:24Z</dcterms:created>
  <dcterms:modified xsi:type="dcterms:W3CDTF">2021-02-17T04:26:32Z</dcterms:modified>
</cp:coreProperties>
</file>