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14" y="-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304550-0F2D-4852-BA41-F539FE295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285227"/>
            <a:ext cx="8610600" cy="1384184"/>
          </a:xfrm>
        </p:spPr>
        <p:txBody>
          <a:bodyPr/>
          <a:lstStyle/>
          <a:p>
            <a:pPr algn="ctr"/>
            <a:r>
              <a:rPr lang="ru-RU" dirty="0"/>
              <a:t>Личность</a:t>
            </a:r>
          </a:p>
        </p:txBody>
      </p:sp>
      <p:pic>
        <p:nvPicPr>
          <p:cNvPr id="1026" name="Picture 2" descr="http://cdn01.ru/files/users/images/60/b0/60b08cc64321d4a702a6639c4167cd0d.jpg">
            <a:extLst>
              <a:ext uri="{FF2B5EF4-FFF2-40B4-BE49-F238E27FC236}">
                <a16:creationId xmlns:a16="http://schemas.microsoft.com/office/drawing/2014/main" xmlns="" id="{0BC5BA3B-6A39-4FEA-B2D1-5D835A905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1" y="1669410"/>
            <a:ext cx="3651308" cy="393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https://ds04.infourok.ru/uploads/ex/00a8/0012c557-51989948/img3.jpg">
            <a:extLst>
              <a:ext uri="{FF2B5EF4-FFF2-40B4-BE49-F238E27FC236}">
                <a16:creationId xmlns:a16="http://schemas.microsoft.com/office/drawing/2014/main" xmlns="" id="{5BB645AD-E69B-4746-82EF-050520FA19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https://ds04.infourok.ru/uploads/ex/00a8/0012c557-51989948/img3.jpg">
            <a:extLst>
              <a:ext uri="{FF2B5EF4-FFF2-40B4-BE49-F238E27FC236}">
                <a16:creationId xmlns:a16="http://schemas.microsoft.com/office/drawing/2014/main" xmlns="" id="{79D8B8A3-E2BE-4373-8ADB-77BDAC66A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669410"/>
            <a:ext cx="4724399" cy="393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8765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3167B7EA-E70E-4178-8765-0EC6E1E59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Личность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3812466C-8579-4E24-84B3-A5B60B977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02966"/>
            <a:ext cx="10820400" cy="4515720"/>
          </a:xfrm>
        </p:spPr>
        <p:txBody>
          <a:bodyPr>
            <a:normAutofit/>
          </a:bodyPr>
          <a:lstStyle/>
          <a:p>
            <a:r>
              <a:rPr lang="ru-RU" sz="4000" b="1" dirty="0"/>
              <a:t>Личность</a:t>
            </a:r>
            <a:r>
              <a:rPr lang="ru-RU" sz="4000" dirty="0"/>
              <a:t> – человеческий индивид, являющийся субъектом сознательной  деятельности, обладающий совокупностью социально значимых черт, свойств и качеств, которые он реализует в общественной жизни.</a:t>
            </a:r>
          </a:p>
        </p:txBody>
      </p:sp>
    </p:spTree>
    <p:extLst>
      <p:ext uri="{BB962C8B-B14F-4D97-AF65-F5344CB8AC3E}">
        <p14:creationId xmlns:p14="http://schemas.microsoft.com/office/powerpoint/2010/main" xmlns="" val="1163927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xmlns="" id="{6EF81A81-EC61-4705-82D9-2C84FBE9E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Личность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F43A957A-AC38-4A63-902B-9EE30BE75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/>
              <a:t>Социализация</a:t>
            </a:r>
            <a:r>
              <a:rPr lang="ru-RU" sz="4000" dirty="0"/>
              <a:t> – это осуществляющийся </a:t>
            </a:r>
            <a:r>
              <a:rPr lang="ru-RU" sz="4000"/>
              <a:t>на </a:t>
            </a:r>
            <a:r>
              <a:rPr lang="ru-RU" sz="4000" smtClean="0"/>
              <a:t>протяжении </a:t>
            </a:r>
            <a:r>
              <a:rPr lang="ru-RU" sz="4000" dirty="0"/>
              <a:t>всей жизни человека процесс формирования личности, развития социально значимых качеств человека.</a:t>
            </a:r>
          </a:p>
        </p:txBody>
      </p:sp>
    </p:spTree>
    <p:extLst>
      <p:ext uri="{BB962C8B-B14F-4D97-AF65-F5344CB8AC3E}">
        <p14:creationId xmlns:p14="http://schemas.microsoft.com/office/powerpoint/2010/main" xmlns="" val="1115406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1E70EEF5-CF6B-4BBD-A841-DB7AF0FE6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Социализация   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4B959C1B-D598-44E6-843F-51C435AA6C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Первичная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D749E7E0-3203-4C33-B129-BC4412F6B1D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Семья и ближайшее окружение человека.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2F383A7A-64B4-4752-ADF8-18527976DB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Вторичная 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980C43A4-7AD8-41AF-A774-E55130F8B69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/>
              <a:t>Система образования;</a:t>
            </a:r>
          </a:p>
          <a:p>
            <a:r>
              <a:rPr lang="ru-RU" dirty="0"/>
              <a:t>СМИ;</a:t>
            </a:r>
          </a:p>
          <a:p>
            <a:r>
              <a:rPr lang="ru-RU" dirty="0"/>
              <a:t>Государство;</a:t>
            </a:r>
          </a:p>
          <a:p>
            <a:r>
              <a:rPr lang="ru-RU" dirty="0"/>
              <a:t>Трудовой коллектив;</a:t>
            </a:r>
          </a:p>
          <a:p>
            <a:r>
              <a:rPr lang="ru-RU" dirty="0"/>
              <a:t>Церковь и др.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58520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10CCA4-DFCE-46F2-9A37-627B622D3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400" cy="2233508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/>
              <a:t>Агенты социализации </a:t>
            </a:r>
            <a:r>
              <a:rPr lang="ru-RU" sz="2400" dirty="0"/>
              <a:t>– люди и учреждения, ответственные за </a:t>
            </a:r>
            <a:r>
              <a:rPr lang="ru-RU" sz="2400" dirty="0" smtClean="0"/>
              <a:t>обучение  </a:t>
            </a:r>
            <a:r>
              <a:rPr lang="ru-RU" sz="2400" dirty="0"/>
              <a:t>культурным </a:t>
            </a:r>
            <a:r>
              <a:rPr lang="ru-RU" sz="2400" dirty="0" smtClean="0"/>
              <a:t> нормам  </a:t>
            </a:r>
            <a:r>
              <a:rPr lang="ru-RU" sz="2400" dirty="0"/>
              <a:t>и </a:t>
            </a:r>
            <a:r>
              <a:rPr lang="ru-RU" sz="2400" dirty="0" smtClean="0"/>
              <a:t> усвоение </a:t>
            </a:r>
            <a:r>
              <a:rPr lang="ru-RU" sz="2400" dirty="0"/>
              <a:t>социальных ролей.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B2DBC7CF-D944-4FE4-BAEE-CB147993A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24467" y="2969703"/>
            <a:ext cx="10130516" cy="1678497"/>
          </a:xfrm>
        </p:spPr>
        <p:txBody>
          <a:bodyPr/>
          <a:lstStyle/>
          <a:p>
            <a:r>
              <a:rPr lang="ru-RU" sz="2400" b="1" dirty="0"/>
              <a:t>Задание! </a:t>
            </a:r>
          </a:p>
          <a:p>
            <a:r>
              <a:rPr lang="ru-RU" sz="2000" dirty="0"/>
              <a:t>Приведите примеры, подтверждающие мысль о том, что в процессе социализации происходит взаимовлияние между воспитуемым и воспитателем, наблюдается не  одностороннее, а взаимонаправленное  влияние.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967681913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33</TotalTime>
  <Words>118</Words>
  <Application>Microsoft Office PowerPoint</Application>
  <PresentationFormat>Произвольный</PresentationFormat>
  <Paragraphs>17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След самолета</vt:lpstr>
      <vt:lpstr>Личность</vt:lpstr>
      <vt:lpstr>Личность</vt:lpstr>
      <vt:lpstr>Личность</vt:lpstr>
      <vt:lpstr>Социализация   </vt:lpstr>
      <vt:lpstr>Агенты социализации – люди и учреждения, ответственные за обучение  культурным  нормам  и  усвоение социальных ролей.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Личность</dc:title>
  <dc:creator>ИлГа</dc:creator>
  <cp:lastModifiedBy>Общий доступ</cp:lastModifiedBy>
  <cp:revision>5</cp:revision>
  <dcterms:created xsi:type="dcterms:W3CDTF">2019-04-02T18:26:05Z</dcterms:created>
  <dcterms:modified xsi:type="dcterms:W3CDTF">2019-04-03T05:01:03Z</dcterms:modified>
</cp:coreProperties>
</file>