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A107E-DBAD-49E7-A63E-715E50862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889AF6F-06AF-4427-8BDD-C74556205A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A9B5D2-8102-434B-9516-8AC1FB200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B5F357-776B-4C03-9F0D-37145469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C8F56C-A31A-43D4-8652-E157BC8CD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02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89703-E271-4746-8932-865099303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6DCA13-4C6A-4BAB-813D-5BCE41041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5DACFB-4298-4BC0-973D-00C9B267A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49C6A9-B933-48C2-8B48-0774AFB6A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E23D90-027A-49CB-A6E0-4083B182C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898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295E3F-EF5F-423C-9DDD-AC20D2058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75318B-3AF9-4E68-93A6-74DB4329E5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5AF19D-A09F-49D5-A6CB-E47574397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495686-FB6E-4608-B0CD-20A44372F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DB749E-2268-4346-B6FD-61E28B3C6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908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28A28A-E01C-4AD5-BE3F-4E01ACBA0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3A06CC-1D6F-4C0C-8429-87497B8CD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9A633CC-CAED-4E6E-995D-83E70B4220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7A73134-51F7-43A8-8CB6-E81A9FA1C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779ED8-D2BC-4693-B33D-0FF464EBF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430FB5B-8FEF-4793-9B6A-8DC34DBB4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05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8D449D-E2F7-4F78-8F15-56AB73C6E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8F5B750-DE98-48C8-8945-17D17A2CD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E67802-03AB-4546-A89E-F24CB5A366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48EB522-2745-49F6-A54C-168FA5931A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5C48CD1-3E02-47F2-BA2A-28A7CB13C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A25F567-BD13-45BE-9A1D-AC0384020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63AEC55-5F90-4DA8-AE3D-69E61EB46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33F2CAB-852E-4602-8FD1-A7A3D6C89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481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B048E1-6606-484A-9A2C-935E3F27D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8C57B96-B6C4-4EC8-BD56-E4013A219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C869907-0E48-4DD9-A7CB-673642C2C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6C23492-B25E-422C-8C9F-0FABE06AE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763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739127E-9210-4804-9C67-962AC1A2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46CFF5D-1ABB-4B4D-9D49-EFC8C3F46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F00A9E2-67E0-4B39-B759-9D6EDEA44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636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D02CEB-6123-4B46-B6D4-3AFE7E21B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4ECDE5-D037-44E3-AD3E-E443BD06E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5CA7E00-9D76-4B1D-87B2-76055A1842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61550B6-1522-4599-A057-8554972A2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6EFBDB-4C8D-47CA-8D84-1F0CF9450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E745243-8F15-4512-995C-C4D7550BD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058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FCFD6-D9CD-4A93-AE2E-6289FA3F0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202B743-098B-489D-ADE0-2A765285CD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76F285D-0447-44ED-85AC-E83BFFF56B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A072E7-A498-4133-930B-F352669E1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13F3EB-2939-4B1F-B313-3AA16D933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E552A8-89B8-4A16-BCCD-0A77EACA4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109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0B0111-F33B-4ECE-99E0-2A9F2B31A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B14ECF8-6820-4E64-9D68-36035C6907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D844D8-5D44-4773-AA23-94C61565F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1E58B9-5013-444F-9069-761CCF7EB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CD6C8F-B898-4C7D-B202-6E88021F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239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71F0390-6D9C-496D-A82C-A0DB87315C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8E1F216-5927-43B4-815F-48DB16EE6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3AAE46-997A-4620-90DB-91FE2367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4399A5-0050-4FD5-9670-0EC4931C6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C59F7B-5376-4E25-8E5F-C0DCD882A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366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05667F-8174-4253-9FC2-C1B25905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B04649-4609-4FA9-AD79-D1461C504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2E0E44-D5AA-4BD9-BA84-96EEC265EE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06CF8D-034C-4A0A-9AC7-F7D5E46D797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9A0ACD-F78A-43CA-8F0B-E4676D0B61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9FE54B-0A42-4486-A540-040043F91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B6318-D8BD-42D8-A849-438A4F21B8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1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4F190A3-AE9D-4B88-92C3-E2616CE13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929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7A2EF-4DBA-4617-A8B4-D2E21661D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Борьба со Швецией.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7562D6D-71FB-4192-9984-7613C68CD6F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1861795"/>
            <a:ext cx="5181600" cy="427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5F7BAD90-A7FE-4E65-B9D7-0CF90BDFF2B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/>
              <a:t>1617г. </a:t>
            </a:r>
            <a:r>
              <a:rPr lang="ru-RU" b="1" dirty="0" err="1"/>
              <a:t>Столбовский</a:t>
            </a:r>
            <a:r>
              <a:rPr lang="ru-RU" b="1" dirty="0"/>
              <a:t> мир</a:t>
            </a:r>
            <a:r>
              <a:rPr lang="ru-RU" dirty="0"/>
              <a:t>.</a:t>
            </a:r>
          </a:p>
          <a:p>
            <a:r>
              <a:rPr lang="ru-RU" dirty="0"/>
              <a:t>1656г. Начало войны со Швецией.</a:t>
            </a:r>
          </a:p>
          <a:p>
            <a:r>
              <a:rPr lang="ru-RU" dirty="0"/>
              <a:t>1658г. Перемирие </a:t>
            </a:r>
            <a:r>
              <a:rPr lang="ru-RU" sz="2000" dirty="0"/>
              <a:t>(Россия сохраняла часть завоеванных земель- Дерпт, </a:t>
            </a:r>
            <a:r>
              <a:rPr lang="ru-RU" sz="2000" dirty="0" err="1"/>
              <a:t>Мариенбург</a:t>
            </a:r>
            <a:r>
              <a:rPr lang="ru-RU" sz="2000" dirty="0"/>
              <a:t>)</a:t>
            </a:r>
          </a:p>
          <a:p>
            <a:r>
              <a:rPr lang="ru-RU" b="1" dirty="0"/>
              <a:t>1661г. </a:t>
            </a:r>
            <a:r>
              <a:rPr lang="ru-RU" b="1" dirty="0" err="1"/>
              <a:t>Кардисский</a:t>
            </a:r>
            <a:r>
              <a:rPr lang="ru-RU" b="1" dirty="0"/>
              <a:t> мир </a:t>
            </a:r>
            <a:r>
              <a:rPr lang="ru-RU" sz="2000" dirty="0"/>
              <a:t>(Возврат к условиям </a:t>
            </a:r>
            <a:r>
              <a:rPr lang="ru-RU" sz="2000" dirty="0" err="1"/>
              <a:t>Столбовского</a:t>
            </a:r>
            <a:r>
              <a:rPr lang="ru-RU" sz="2000" dirty="0"/>
              <a:t> мира) </a:t>
            </a:r>
          </a:p>
        </p:txBody>
      </p:sp>
    </p:spTree>
    <p:extLst>
      <p:ext uri="{BB962C8B-B14F-4D97-AF65-F5344CB8AC3E}">
        <p14:creationId xmlns:p14="http://schemas.microsoft.com/office/powerpoint/2010/main" val="2548420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673824-CA37-412E-AB2B-EB7324EB4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Османская империя и Крымское ханство.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1811ACC-8FC7-4573-BC77-51B89FA480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1637-1642г. «Азовское сидение» казаков;</a:t>
            </a:r>
          </a:p>
          <a:p>
            <a:r>
              <a:rPr lang="ru-RU" b="1" dirty="0"/>
              <a:t>1676-1681г. </a:t>
            </a:r>
            <a:r>
              <a:rPr lang="ru-RU" b="1" dirty="0" err="1"/>
              <a:t>Русско</a:t>
            </a:r>
            <a:r>
              <a:rPr lang="ru-RU" b="1" dirty="0"/>
              <a:t> - турецкая война. </a:t>
            </a:r>
            <a:r>
              <a:rPr lang="ru-RU" dirty="0"/>
              <a:t>Чигиринские походы. Бахчисарайский мир.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4BB8DD7-C173-49F6-B76E-6C28A658986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558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DA6A5C-BE98-4C21-9E5F-43A657AF4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Османская империя и Крымское ханство.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539B2-EDD3-4BDC-A077-CDE93206215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Крымские набеги , разорение земель, пленение людей;</a:t>
            </a:r>
          </a:p>
          <a:p>
            <a:r>
              <a:rPr lang="ru-RU" dirty="0"/>
              <a:t>После «Вечного мира» 1686г., Россия – в антитурецкой коалиции.</a:t>
            </a:r>
          </a:p>
          <a:p>
            <a:r>
              <a:rPr lang="ru-RU" b="1" dirty="0"/>
              <a:t>1687, 1689гг. -Крымские походы В.В. Голицына</a:t>
            </a:r>
          </a:p>
          <a:p>
            <a:endParaRPr lang="ru-RU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1A0F86C-E607-4C2F-B62E-1FC64958408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61826"/>
            <a:ext cx="5181600" cy="367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248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F36DFE-F8AE-4132-A50E-AA3B81054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Отношения с Китаем.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F4ACD34-FEFA-4719-BF38-CA1E5B7F1FE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Походы на Амур Василия Пояркова(1643-1646), Ерофея Хабарова (1649-1653);</a:t>
            </a:r>
          </a:p>
          <a:p>
            <a:r>
              <a:rPr lang="ru-RU" b="1" dirty="0"/>
              <a:t>1689г. –Нерчинский договор с Китаем</a:t>
            </a:r>
            <a:r>
              <a:rPr lang="ru-RU" dirty="0"/>
              <a:t>, установил границу с Китаем (Забайкалье за Россией, в Приамурье часть освоенной русскими территории отходила Китаю)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9E40B786-228F-4A5D-98C5-3B5BE1755A7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59956"/>
            <a:ext cx="5181600" cy="4282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1772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150</Words>
  <Application>Microsoft Office PowerPoint</Application>
  <PresentationFormat>Широкоэкранный</PresentationFormat>
  <Paragraphs>15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Борьба со Швецией.</vt:lpstr>
      <vt:lpstr>Османская империя и Крымское ханство.</vt:lpstr>
      <vt:lpstr>Османская империя и Крымское ханство.</vt:lpstr>
      <vt:lpstr>Отношения с Китаем.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ИлГа</dc:creator>
  <cp:lastModifiedBy>ИлГа</cp:lastModifiedBy>
  <cp:revision>5</cp:revision>
  <dcterms:created xsi:type="dcterms:W3CDTF">2020-04-14T18:23:40Z</dcterms:created>
  <dcterms:modified xsi:type="dcterms:W3CDTF">2020-04-15T08:13:21Z</dcterms:modified>
</cp:coreProperties>
</file>