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9" r:id="rId2"/>
    <p:sldId id="271" r:id="rId3"/>
    <p:sldId id="270" r:id="rId4"/>
    <p:sldId id="258" r:id="rId5"/>
    <p:sldId id="263" r:id="rId6"/>
    <p:sldId id="259" r:id="rId7"/>
    <p:sldId id="260" r:id="rId8"/>
    <p:sldId id="261" r:id="rId9"/>
    <p:sldId id="264" r:id="rId10"/>
    <p:sldId id="266" r:id="rId11"/>
    <p:sldId id="262" r:id="rId12"/>
    <p:sldId id="265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8" d="100"/>
          <a:sy n="118" d="100"/>
        </p:scale>
        <p:origin x="-72" y="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1902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2968582-6771-43CD-A775-3569F1DD1663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EA32860-BF04-4A61-89F6-3A6D798E8F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99E5E48-229D-4936-B525-D966A6E3E238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D89591F-7721-4740-8797-4104A5568E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865B9C-228F-47F2-9F7D-DA06CD4B54F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68F42EB-7665-4016-8EFE-56DE3EC3F606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3FC7063-3EED-4133-9A3D-C079C0EDC1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79178-DEE9-4B55-854B-6D8C1706F189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5CB92-042D-43D9-BD46-394A1CFE98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CF71B9-8C66-49C5-BA0A-7EF922E03F91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5A1681-28FE-46BE-9C36-98551EE039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EA53E6-01D5-44E2-B78E-12CB5309D136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094965E-D27F-41DF-9945-D60414561C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EB39BA5-20CE-47FB-99AB-9F1BCF4C8F9E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DFD672-2F53-4E55-B1FC-70804EF0B2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7018CC-0857-4199-AD50-2894672F54B7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1048F2D-2079-41BA-AC06-6D1A8FD70D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ECB2E-A243-4E31-8FE0-6876E60DF239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C19D1-FDAC-4220-8D08-085958BBA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E1528E-F199-4FB5-91C5-0C3B70A52B6B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195C13-2A44-4DA4-9F35-C9FC835169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5714245-AF9A-4FAE-81B7-7B5489B18CCF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A63EE10-E0DF-4737-AAB7-5A6596EF08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71FCD-465D-4078-832D-31FB38209FB0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9BAA2-5ABC-4EA6-BCFF-D87CF80EF6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62C4C-94D0-47DC-B02A-6C23343B0BE2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1C097-AFB6-4FC3-81FF-A91E4F2B4C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2452D67-FB46-4AE1-B350-5E869424691C}" type="datetimeFigureOut">
              <a:rPr lang="ru-RU"/>
              <a:pPr>
                <a:defRPr/>
              </a:pPr>
              <a:t>11.04.2020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E4DB0C3-0028-4E78-8238-E3B93E619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8" r:id="rId2"/>
    <p:sldLayoutId id="2147483673" r:id="rId3"/>
    <p:sldLayoutId id="2147483674" r:id="rId4"/>
    <p:sldLayoutId id="2147483675" r:id="rId5"/>
    <p:sldLayoutId id="2147483676" r:id="rId6"/>
    <p:sldLayoutId id="2147483669" r:id="rId7"/>
    <p:sldLayoutId id="2147483677" r:id="rId8"/>
    <p:sldLayoutId id="2147483678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llo-online.ru/" TargetMode="External"/><Relationship Id="rId2" Type="http://schemas.openxmlformats.org/officeDocument/2006/relationships/hyperlink" Target="http://www.englishteachers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accent1">
                    <a:lumMod val="75000"/>
                  </a:schemeClr>
                </a:solidFill>
              </a:rPr>
              <a:t>Conditionals</a:t>
            </a:r>
            <a:endParaRPr lang="ru-RU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36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/>
            <a:endParaRPr lang="ru-RU" sz="2800" smtClean="0">
              <a:solidFill>
                <a:srgbClr val="7ACBE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mph" presetSubtype="2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to="1.5" calcmode="lin" valueType="num">
                                      <p:cBhvr override="childStyl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800" smtClean="0">
                <a:hlinkClick r:id="rId2" action="ppaction://hlinksldjump"/>
              </a:rPr>
              <a:t>Zero conditional</a:t>
            </a:r>
            <a:endParaRPr lang="en-US" sz="4800" smtClean="0"/>
          </a:p>
          <a:p>
            <a:pPr eaLnBrk="1" hangingPunct="1"/>
            <a:r>
              <a:rPr lang="en-US" sz="4800" smtClean="0">
                <a:hlinkClick r:id="rId3" action="ppaction://hlinksldjump"/>
              </a:rPr>
              <a:t>First conditional</a:t>
            </a:r>
            <a:endParaRPr lang="en-US" sz="4800" smtClean="0"/>
          </a:p>
          <a:p>
            <a:pPr eaLnBrk="1" hangingPunct="1"/>
            <a:r>
              <a:rPr lang="en-US" sz="4800" smtClean="0">
                <a:hlinkClick r:id="rId4" action="ppaction://hlinksldjump"/>
              </a:rPr>
              <a:t>Second conditional</a:t>
            </a:r>
            <a:endParaRPr lang="en-US" sz="4800" smtClean="0"/>
          </a:p>
          <a:p>
            <a:pPr eaLnBrk="1" hangingPunct="1"/>
            <a:r>
              <a:rPr lang="en-US" sz="4800" smtClean="0">
                <a:hlinkClick r:id="rId5" action="ppaction://hlinksldjump"/>
              </a:rPr>
              <a:t>Third conditional</a:t>
            </a:r>
            <a:endParaRPr lang="ru-RU" sz="480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/>
              <a:t>There are 4 kinds of conditionals: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Содержимое 2"/>
          <p:cNvSpPr>
            <a:spLocks noGrp="1"/>
          </p:cNvSpPr>
          <p:nvPr>
            <p:ph idx="1"/>
          </p:nvPr>
        </p:nvSpPr>
        <p:spPr>
          <a:xfrm>
            <a:off x="457200" y="2071688"/>
            <a:ext cx="8229600" cy="4357687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en-US" smtClean="0"/>
              <a:t>E.g. If the temperature goes down to zero descent, water freezes.</a:t>
            </a:r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64307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Zero conditional </a:t>
            </a:r>
            <a:r>
              <a:rPr lang="en-US" dirty="0" smtClean="0"/>
              <a:t>is used to describe things that are generally true.</a:t>
            </a:r>
            <a:endParaRPr lang="ru-RU" dirty="0"/>
          </a:p>
        </p:txBody>
      </p:sp>
      <p:pic>
        <p:nvPicPr>
          <p:cNvPr id="17411" name="Рисунок 3" descr="j018925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3214688"/>
            <a:ext cx="39290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8286750" y="6572250"/>
            <a:ext cx="857250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Содержимое 2"/>
          <p:cNvSpPr>
            <a:spLocks noGrp="1"/>
          </p:cNvSpPr>
          <p:nvPr>
            <p:ph idx="1"/>
          </p:nvPr>
        </p:nvSpPr>
        <p:spPr>
          <a:xfrm>
            <a:off x="214313" y="1928813"/>
            <a:ext cx="8715375" cy="4714875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en-US" smtClean="0"/>
              <a:t>     </a:t>
            </a:r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First conditional </a:t>
            </a:r>
            <a:r>
              <a:rPr lang="en-US" dirty="0" smtClean="0"/>
              <a:t>is used to describe events which are possible in the present or future.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313" y="2500313"/>
          <a:ext cx="8715375" cy="4000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4286280"/>
              </a:tblGrid>
              <a:tr h="2349104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1.If it snows</a:t>
                      </a:r>
                    </a:p>
                    <a:p>
                      <a:r>
                        <a:rPr lang="en-US" sz="2400" dirty="0" smtClean="0"/>
                        <a:t>2.If I see Jane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3.If you don’t write the composition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they will go skiing</a:t>
                      </a:r>
                    </a:p>
                    <a:p>
                      <a:r>
                        <a:rPr lang="en-US" sz="2400" dirty="0" smtClean="0"/>
                        <a:t>I’ll invite her to my birthday</a:t>
                      </a:r>
                      <a:r>
                        <a:rPr lang="en-US" sz="2400" baseline="0" dirty="0" smtClean="0"/>
                        <a:t> party.</a:t>
                      </a:r>
                    </a:p>
                    <a:p>
                      <a:r>
                        <a:rPr lang="en-US" sz="2400" baseline="0" dirty="0" smtClean="0"/>
                        <a:t>you’ll get low grades</a:t>
                      </a:r>
                      <a:endParaRPr lang="en-US" sz="2400" dirty="0" smtClean="0"/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1651424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If</a:t>
                      </a:r>
                      <a:r>
                        <a:rPr lang="en-US" sz="2800" baseline="0" dirty="0" smtClean="0"/>
                        <a:t> + Present Simple</a:t>
                      </a:r>
                    </a:p>
                    <a:p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r>
                        <a:rPr lang="en-US" sz="2800" dirty="0" smtClean="0"/>
                        <a:t>will</a:t>
                      </a:r>
                      <a:r>
                        <a:rPr lang="en-US" sz="2800" baseline="0" dirty="0" smtClean="0"/>
                        <a:t> + infinitive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470" name="Рисунок 6" descr="AG00041_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8" y="4929188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трелка вправо 8">
            <a:hlinkClick r:id="rId3" action="ppaction://hlinksldjump"/>
          </p:cNvPr>
          <p:cNvSpPr/>
          <p:nvPr/>
        </p:nvSpPr>
        <p:spPr>
          <a:xfrm>
            <a:off x="8286750" y="6572250"/>
            <a:ext cx="857250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81138"/>
            <a:ext cx="8715375" cy="5019675"/>
          </a:xfrm>
        </p:spPr>
        <p:txBody>
          <a:bodyPr/>
          <a:lstStyle/>
          <a:p>
            <a:pPr eaLnBrk="1" hangingPunct="1"/>
            <a:r>
              <a:rPr lang="en-US" smtClean="0"/>
              <a:t>If you walk under a ladder, you will have bad luck.</a:t>
            </a:r>
          </a:p>
          <a:p>
            <a:pPr eaLnBrk="1" hangingPunct="1"/>
            <a:r>
              <a:rPr lang="en-US" smtClean="0"/>
              <a:t>If you talk of the devil, he will appear.</a:t>
            </a:r>
          </a:p>
          <a:p>
            <a:pPr eaLnBrk="1" hangingPunct="1"/>
            <a:r>
              <a:rPr lang="en-US" smtClean="0"/>
              <a:t>If you see a small spider, you will get a lot of money.</a:t>
            </a:r>
          </a:p>
          <a:p>
            <a:pPr eaLnBrk="1" hangingPunct="1"/>
            <a:r>
              <a:rPr lang="en-US" smtClean="0"/>
              <a:t>If you scratch your left hand, you will give money away.</a:t>
            </a:r>
          </a:p>
          <a:p>
            <a:pPr eaLnBrk="1" hangingPunct="1"/>
            <a:r>
              <a:rPr lang="en-US" smtClean="0"/>
              <a:t>If a girl catches the bride’s bouquet after a wedding, she will be the next to marry.</a:t>
            </a:r>
          </a:p>
          <a:p>
            <a:pPr eaLnBrk="1" hangingPunct="1"/>
            <a:r>
              <a:rPr lang="en-US" smtClean="0"/>
              <a:t>If a black cat crosses your path you will have bad luck.</a:t>
            </a:r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7478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Find the equivalents in </a:t>
            </a:r>
            <a:r>
              <a:rPr lang="en-US" dirty="0"/>
              <a:t>R</a:t>
            </a:r>
            <a:r>
              <a:rPr lang="en-US" dirty="0" smtClean="0"/>
              <a:t>ussian</a:t>
            </a:r>
            <a:endParaRPr lang="ru-RU" dirty="0"/>
          </a:p>
        </p:txBody>
      </p:sp>
      <p:pic>
        <p:nvPicPr>
          <p:cNvPr id="20483" name="Рисунок 3" descr="j020536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0" y="3214688"/>
            <a:ext cx="142875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50" y="2428875"/>
          <a:ext cx="8572500" cy="4143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280"/>
                <a:gridCol w="4286280"/>
              </a:tblGrid>
              <a:tr h="2133669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If</a:t>
                      </a:r>
                      <a:r>
                        <a:rPr lang="en-US" sz="2400" baseline="0" dirty="0" smtClean="0"/>
                        <a:t> I knew the answer</a:t>
                      </a:r>
                    </a:p>
                    <a:p>
                      <a:r>
                        <a:rPr lang="en-US" sz="2400" baseline="0" dirty="0" smtClean="0"/>
                        <a:t>If I were you</a:t>
                      </a:r>
                    </a:p>
                    <a:p>
                      <a:r>
                        <a:rPr lang="en-US" sz="2400" baseline="0" dirty="0" smtClean="0"/>
                        <a:t>If she had money</a:t>
                      </a:r>
                    </a:p>
                    <a:p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If they spoke Spanish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 would tell you</a:t>
                      </a:r>
                    </a:p>
                    <a:p>
                      <a:r>
                        <a:rPr lang="en-US" sz="2400" dirty="0" smtClean="0"/>
                        <a:t>I would learn German</a:t>
                      </a:r>
                    </a:p>
                    <a:p>
                      <a:r>
                        <a:rPr lang="en-US" sz="2400" dirty="0" smtClean="0"/>
                        <a:t>she would spend her holidays abroad</a:t>
                      </a:r>
                    </a:p>
                    <a:p>
                      <a:r>
                        <a:rPr lang="en-US" sz="2400" dirty="0" smtClean="0"/>
                        <a:t>they would go to Spain</a:t>
                      </a:r>
                      <a:endParaRPr lang="ru-RU" sz="2400" dirty="0"/>
                    </a:p>
                  </a:txBody>
                  <a:tcPr/>
                </a:tc>
              </a:tr>
              <a:tr h="2009735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sz="2800" dirty="0" smtClean="0"/>
                        <a:t>If</a:t>
                      </a:r>
                      <a:r>
                        <a:rPr lang="en-US" sz="2800" baseline="0" dirty="0" smtClean="0"/>
                        <a:t> +Past Simple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sz="2800" dirty="0" smtClean="0"/>
                        <a:t> would</a:t>
                      </a:r>
                      <a:r>
                        <a:rPr lang="en-US" sz="2800" baseline="0" dirty="0" smtClean="0"/>
                        <a:t> + infinitive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Second conditional </a:t>
            </a:r>
            <a:r>
              <a:rPr lang="en-US" dirty="0" smtClean="0"/>
              <a:t>is used to describe unlikely situations in the present or future</a:t>
            </a:r>
            <a:endParaRPr lang="ru-RU" dirty="0"/>
          </a:p>
        </p:txBody>
      </p:sp>
      <p:pic>
        <p:nvPicPr>
          <p:cNvPr id="21517" name="Рисунок 4" descr="AG00051_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4929188"/>
            <a:ext cx="4667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8429625" y="6572250"/>
            <a:ext cx="714375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000625"/>
          </a:xfrm>
        </p:spPr>
        <p:txBody>
          <a:bodyPr/>
          <a:lstStyle/>
          <a:p>
            <a:pPr eaLnBrk="1" hangingPunct="1"/>
            <a:r>
              <a:rPr lang="en-US" smtClean="0"/>
              <a:t>If I lived in London…</a:t>
            </a:r>
          </a:p>
          <a:p>
            <a:pPr eaLnBrk="1" hangingPunct="1"/>
            <a:r>
              <a:rPr lang="en-US" smtClean="0"/>
              <a:t>If it were Sunday ….</a:t>
            </a:r>
          </a:p>
          <a:p>
            <a:pPr eaLnBrk="1" hangingPunct="1"/>
            <a:r>
              <a:rPr lang="en-US" smtClean="0"/>
              <a:t>If I were the president…</a:t>
            </a:r>
          </a:p>
          <a:p>
            <a:pPr eaLnBrk="1" hangingPunct="1"/>
            <a:r>
              <a:rPr lang="en-US" smtClean="0"/>
              <a:t>If I could   go anywhere in the world…</a:t>
            </a:r>
          </a:p>
          <a:p>
            <a:pPr eaLnBrk="1" hangingPunct="1"/>
            <a:r>
              <a:rPr lang="en-US" smtClean="0"/>
              <a:t>If I were a producer…</a:t>
            </a:r>
          </a:p>
          <a:p>
            <a:pPr eaLnBrk="1" hangingPunct="1"/>
            <a:r>
              <a:rPr lang="en-US" smtClean="0"/>
              <a:t>If my father had a lot of money…</a:t>
            </a:r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Let’s dream..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2531" name="Рисунок 4" descr="j031809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5072063"/>
            <a:ext cx="17145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928688"/>
            <a:ext cx="8572500" cy="5643562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en-US" smtClean="0"/>
              <a:t>If all the seas were one sea,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What a great sea that would be!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If all the trees were one tree,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What a great tree that would be!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If all the axes were one axe,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What a great ax that would be!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If all the men were one man, 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What a great man that would be!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If the great man took the great axe,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And cut down the great tree,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And let it fall into the great sea,</a:t>
            </a:r>
          </a:p>
          <a:p>
            <a:pPr eaLnBrk="1" hangingPunct="1">
              <a:buFont typeface="Wingdings 3" pitchFamily="18" charset="2"/>
              <a:buNone/>
            </a:pPr>
            <a:r>
              <a:rPr lang="en-US" smtClean="0"/>
              <a:t>What a splish-splash that would be!</a:t>
            </a:r>
          </a:p>
          <a:p>
            <a:pPr eaLnBrk="1" hangingPunct="1">
              <a:buFont typeface="Wingdings 3" pitchFamily="18" charset="2"/>
              <a:buNone/>
            </a:pPr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Translate the poem</a:t>
            </a:r>
            <a:endParaRPr lang="ru-RU" dirty="0"/>
          </a:p>
        </p:txBody>
      </p:sp>
      <p:pic>
        <p:nvPicPr>
          <p:cNvPr id="23555" name="Рисунок 3" descr="j017399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25" y="1714500"/>
            <a:ext cx="257175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CEE0C"/>
                                      </p:to>
                                    </p:animClr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CEE0C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CEE0C"/>
                                      </p:to>
                                    </p:animClr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CEE0C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A40A9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A40A9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A40A9"/>
                                      </p:to>
                                    </p:animClr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A40A9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53562"/>
                                      </p:to>
                                    </p:animClr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3562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53562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3562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50" y="1500188"/>
            <a:ext cx="8572500" cy="5143500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ru-RU" smtClean="0"/>
              <a:t>Кабы реки и озера слить бы в озеро одно,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А из всех деревьев бора сделать дерево одно,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Топоры бы все расплавить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И отлить один топор,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А из всех людей на свете человека выше гор,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Кабы взяв топор могучий этот грозный великан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Этот ствол обрушил с кручи в это море океан-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То-то громкий был бы треск,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mtClean="0"/>
              <a:t>То-то шумный был бы плеск!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Compare your translation with the translation of </a:t>
            </a:r>
            <a:r>
              <a:rPr lang="en-US" dirty="0" err="1" smtClean="0"/>
              <a:t>Marshack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24579" name="Рисунок 3" descr="AG00373_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63" y="5286375"/>
            <a:ext cx="100012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43000"/>
            <a:ext cx="8043863" cy="3429000"/>
          </a:xfrm>
        </p:spPr>
        <p:txBody>
          <a:bodyPr>
            <a:normAutofit fontScale="925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I went to London, I’d visit the Tower.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I visited the Tower, I would see ravens there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I saw ravens there, I’d take their pictures.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I took pictures, I’d show them to my friends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I showed them to my friends …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dirty="0" smtClean="0"/>
              <a:t>Make your own story.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“Chain of events”</a:t>
            </a:r>
            <a:endParaRPr lang="ru-RU" dirty="0"/>
          </a:p>
        </p:txBody>
      </p:sp>
      <p:pic>
        <p:nvPicPr>
          <p:cNvPr id="2050" name="Picture 2" descr="H:\Documents and Settings\user\Рабочий стол\normal_london_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357562"/>
            <a:ext cx="4143404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50" y="2357438"/>
          <a:ext cx="8572500" cy="41989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375"/>
                <a:gridCol w="4396185"/>
              </a:tblGrid>
              <a:tr h="259558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If he had seen them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If it hadn’t rained yesterday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If  I had known her address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he would have stopped them</a:t>
                      </a:r>
                    </a:p>
                    <a:p>
                      <a:r>
                        <a:rPr lang="en-US" sz="2400" dirty="0" smtClean="0"/>
                        <a:t>we would have gone to the country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I would have written to her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  <a:tr h="1547822"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r>
                        <a:rPr lang="en-US" sz="2800" dirty="0" smtClean="0"/>
                        <a:t>If</a:t>
                      </a:r>
                      <a:r>
                        <a:rPr lang="en-US" sz="2800" baseline="0" dirty="0" smtClean="0"/>
                        <a:t> + Past Perfect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800" dirty="0" smtClean="0"/>
                    </a:p>
                    <a:p>
                      <a:r>
                        <a:rPr lang="en-US" sz="2800" dirty="0" smtClean="0"/>
                        <a:t>would</a:t>
                      </a:r>
                      <a:r>
                        <a:rPr lang="en-US" sz="2800" baseline="0" dirty="0" smtClean="0"/>
                        <a:t> + have+ III form</a:t>
                      </a:r>
                      <a:endParaRPr lang="en-US" sz="28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7859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Third conditional </a:t>
            </a:r>
            <a:r>
              <a:rPr lang="en-US" dirty="0" smtClean="0"/>
              <a:t>is used to describe situations that didn’t happen in the past</a:t>
            </a:r>
            <a:endParaRPr lang="ru-RU" dirty="0"/>
          </a:p>
        </p:txBody>
      </p:sp>
      <p:pic>
        <p:nvPicPr>
          <p:cNvPr id="26637" name="Рисунок 5" descr="AG00343_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5429250"/>
            <a:ext cx="5715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8429625" y="6572250"/>
            <a:ext cx="714375" cy="28575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364037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en-US" smtClean="0"/>
              <a:t>E.g.  If I hadn’t been rude to my mother she wouldn’t have kept me from visiting my friends on Sunday.</a:t>
            </a:r>
            <a:endParaRPr lang="ru-RU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“Looking back.” Say that you regret something.</a:t>
            </a:r>
            <a:endParaRPr lang="ru-RU" dirty="0"/>
          </a:p>
        </p:txBody>
      </p:sp>
      <p:pic>
        <p:nvPicPr>
          <p:cNvPr id="27651" name="Рисунок 4" descr="j028894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3" y="3214688"/>
            <a:ext cx="2857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88" y="1143000"/>
            <a:ext cx="5643562" cy="5429250"/>
          </a:xfrm>
        </p:spPr>
        <p:txBody>
          <a:bodyPr>
            <a:normAutofit fontScale="925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Cinderella hadn’t met a fairy, she wouldn’t have gone to the ball.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she hadn’t gone to the ball, the prince wouldn’t have met her.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the Prince hadn’t met her, he wouldn’t have fallen in love with her.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he hadn’t fallen in love with her, he wouldn’t have tried to find her.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If he hadn’t tried to find her….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What would have happened, if…</a:t>
            </a:r>
            <a:endParaRPr lang="ru-RU" dirty="0"/>
          </a:p>
        </p:txBody>
      </p:sp>
      <p:pic>
        <p:nvPicPr>
          <p:cNvPr id="1030" name="Picture 6" descr="H:\Documents and Settings\user\Рабочий стол\3621.gif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b="6757"/>
          <a:stretch>
            <a:fillRect/>
          </a:stretch>
        </p:blipFill>
        <p:spPr bwMode="auto">
          <a:xfrm>
            <a:off x="5786446" y="1214422"/>
            <a:ext cx="3357554" cy="49292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Биболетова М.З. </a:t>
            </a:r>
            <a:r>
              <a:rPr lang="en-US" smtClean="0"/>
              <a:t>, </a:t>
            </a:r>
            <a:r>
              <a:rPr lang="ru-RU" smtClean="0"/>
              <a:t>Бабушис Е.Е. ,Кларк О.И. </a:t>
            </a:r>
            <a:r>
              <a:rPr lang="en-US" smtClean="0"/>
              <a:t>“Enjoy English 9” </a:t>
            </a:r>
            <a:endParaRPr lang="ru-RU" smtClean="0"/>
          </a:p>
          <a:p>
            <a:pPr eaLnBrk="1" hangingPunct="1"/>
            <a:r>
              <a:rPr lang="en-US" smtClean="0">
                <a:hlinkClick r:id="rId2"/>
              </a:rPr>
              <a:t>http://www.englishteachers.ru/</a:t>
            </a:r>
            <a:endParaRPr lang="ru-RU" smtClean="0"/>
          </a:p>
          <a:p>
            <a:pPr eaLnBrk="1" hangingPunct="1"/>
            <a:r>
              <a:rPr lang="en-US" smtClean="0">
                <a:hlinkClick r:id="rId3"/>
              </a:rPr>
              <a:t>http://www.hello-online.ru/</a:t>
            </a:r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Источники информации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362</TotalTime>
  <Words>531</Words>
  <Application>Microsoft Office PowerPoint</Application>
  <PresentationFormat>Экран (4:3)</PresentationFormat>
  <Paragraphs>91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8</vt:i4>
      </vt:variant>
      <vt:variant>
        <vt:lpstr>Заголовки слайдов</vt:lpstr>
      </vt:variant>
      <vt:variant>
        <vt:i4>14</vt:i4>
      </vt:variant>
    </vt:vector>
  </HeadingPairs>
  <TitlesOfParts>
    <vt:vector size="28" baseType="lpstr">
      <vt:lpstr>Arial</vt:lpstr>
      <vt:lpstr>Lucida Sans Unicode</vt:lpstr>
      <vt:lpstr>Wingdings 3</vt:lpstr>
      <vt:lpstr>Verdana</vt:lpstr>
      <vt:lpstr>Wingdings 2</vt:lpstr>
      <vt:lpstr>Calibri</vt:lpstr>
      <vt:lpstr>Открытая</vt:lpstr>
      <vt:lpstr>Открытая</vt:lpstr>
      <vt:lpstr>Открытая</vt:lpstr>
      <vt:lpstr>Открытая</vt:lpstr>
      <vt:lpstr>Открытая</vt:lpstr>
      <vt:lpstr>Открытая</vt:lpstr>
      <vt:lpstr>Открытая</vt:lpstr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Conditionals</dc:title>
  <dc:creator>user</dc:creator>
  <cp:lastModifiedBy>user</cp:lastModifiedBy>
  <cp:revision>49</cp:revision>
  <dcterms:created xsi:type="dcterms:W3CDTF">2010-02-19T13:50:46Z</dcterms:created>
  <dcterms:modified xsi:type="dcterms:W3CDTF">2020-04-11T06:49:59Z</dcterms:modified>
</cp:coreProperties>
</file>