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80" r:id="rId2"/>
    <p:sldId id="257" r:id="rId3"/>
    <p:sldId id="258" r:id="rId4"/>
    <p:sldId id="261" r:id="rId5"/>
    <p:sldId id="262" r:id="rId6"/>
    <p:sldId id="265" r:id="rId7"/>
    <p:sldId id="266" r:id="rId8"/>
    <p:sldId id="269" r:id="rId9"/>
    <p:sldId id="270" r:id="rId10"/>
    <p:sldId id="279" r:id="rId11"/>
    <p:sldId id="281" r:id="rId12"/>
    <p:sldId id="282" r:id="rId13"/>
    <p:sldId id="283" r:id="rId14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40" d="100"/>
          <a:sy n="40" d="100"/>
        </p:scale>
        <p:origin x="-2142" y="-6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8A8C5E-64ED-492E-98EF-4E048A762A83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3D57C4-FE8A-4CA5-9997-413901CA8E9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430831-164D-482E-BA53-C3F0FCD51E29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E35678-CA1D-4F3A-8215-E2BC3CE627B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4C1205-E68C-4A34-9053-391DF2CD3EED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1E252F-521D-41D2-9B85-15AFD6C1143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ECEBB1-D6B5-4A0F-9B8A-79CCF5036D24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901511-F23C-4EDB-B89B-D9598AF0FD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E29B2F-0EEC-44F7-B113-D05CDC32D121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8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3CFFEAF-7CEE-4655-B928-6292F77D624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EF1B85-00E5-4FA9-A2ED-CA3E957AA489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4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D6BF93-4DAD-443D-B56E-EEA0F09C0C2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07A9AA-0C2E-49E8-8984-D3237B1D15A0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3AC056-083A-4371-BAFD-A637F461681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5FF065-1607-4401-BC3E-C84C2048D9DE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076743-CE5E-4EA7-87CA-66E8CDFA350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530D69D-5A0E-4290-87AD-DCB09C8A99E1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6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83B4DF-25E8-497B-B3C7-813794A58071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FC6369-587D-4195-B610-BDBE38C71A6D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7693F7-DF55-43E1-816C-E3297F9F46E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4B9805-B796-4224-89F8-AA3AFCED1243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E32478-020E-4EBB-BEB5-25532A2BBA2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Заголовок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Текст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C81CEF2-AFE1-41F7-803B-A5BE069DE601}" type="datetimeFigureOut">
              <a:rPr lang="ru-RU"/>
              <a:pPr>
                <a:defRPr/>
              </a:pPr>
              <a:t>10.01.2022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0D0D5105-4146-4173-AF15-A6ED5E0BA1F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3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r>
              <a:rPr lang="ru-RU" smtClean="0"/>
              <a:t>Ошибки в №14 ЕГЭ (профиль)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7" name="Picture 2" descr="C:\Users\Дом\Downloads\27\lcNEsnk4l9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072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1" name="Picture 2" descr="C:\Users\Дом\Downloads\27\beRvQCu360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5" name="Picture 2" descr="C:\Users\Дом\Downloads\27\DRhe1uj7b8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1050"/>
            <a:ext cx="9144000" cy="529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9" name="Picture 2" descr="C:\Users\Дом\Downloads\27\3-iTdH5xFy8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00013" y="0"/>
            <a:ext cx="9244013" cy="5353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3" name="Picture 2" descr="C:\Users\Дом\Downloads\27\SZWVzYgt0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867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7" name="Picture 2" descr="C:\Users\Дом\Downloads\27\l4dQ_okros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88" y="0"/>
            <a:ext cx="821531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1" name="Picture 2" descr="C:\Users\Дом\Downloads\29\tF1TNCAyew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0740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5" name="Picture 2" descr="C:\Users\Дом\Downloads\29\OGODlU7DdhM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2296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29" name="Picture 2" descr="C:\Users\Дом\Downloads\29\Ad3iPElhzQ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572500" cy="6845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3" name="Picture 2" descr="C:\Users\Дом\Downloads\29\DNyGHUOYeDQ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813" y="0"/>
            <a:ext cx="7243762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7" name="Picture 2" descr="C:\Users\Дом\Downloads\29\G4en1SUJcxw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0" y="0"/>
            <a:ext cx="79533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1" name="Picture 2" descr="C:\Users\Дом\Downloads\29\_a1WyBAl91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50" y="0"/>
            <a:ext cx="908685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5</Words>
  <Application>Microsoft Office PowerPoint</Application>
  <PresentationFormat>Экран (4:3)</PresentationFormat>
  <Paragraphs>1</Paragraphs>
  <Slides>13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2</vt:i4>
      </vt:variant>
      <vt:variant>
        <vt:lpstr>Шаблон оформления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6" baseType="lpstr">
      <vt:lpstr>Calibri</vt:lpstr>
      <vt:lpstr>Arial</vt:lpstr>
      <vt:lpstr>Тема Office</vt:lpstr>
      <vt:lpstr>Ошибки в №14 ЕГЭ (профиль)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Ошибки в №14 ЕГЭ (профиль)</dc:title>
  <dc:creator>Дом</dc:creator>
  <cp:lastModifiedBy>Учитель</cp:lastModifiedBy>
  <cp:revision>16</cp:revision>
  <dcterms:created xsi:type="dcterms:W3CDTF">2022-01-06T07:36:18Z</dcterms:created>
  <dcterms:modified xsi:type="dcterms:W3CDTF">2022-01-10T03:46:30Z</dcterms:modified>
</cp:coreProperties>
</file>