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367F-C964-49ED-BA6A-5FCC55879534}" type="datetimeFigureOut">
              <a:rPr lang="ru-RU" smtClean="0"/>
              <a:t>08.02.2016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2AEC2-0BE6-4882-92D3-72ABA12A8A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975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367F-C964-49ED-BA6A-5FCC55879534}" type="datetimeFigureOut">
              <a:rPr lang="ru-RU" smtClean="0"/>
              <a:t>08.02.2016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2AEC2-0BE6-4882-92D3-72ABA12A8A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2301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367F-C964-49ED-BA6A-5FCC55879534}" type="datetimeFigureOut">
              <a:rPr lang="ru-RU" smtClean="0"/>
              <a:t>08.02.2016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2AEC2-0BE6-4882-92D3-72ABA12A8A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351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367F-C964-49ED-BA6A-5FCC55879534}" type="datetimeFigureOut">
              <a:rPr lang="ru-RU" smtClean="0"/>
              <a:t>08.02.2016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2AEC2-0BE6-4882-92D3-72ABA12A8A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8165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367F-C964-49ED-BA6A-5FCC55879534}" type="datetimeFigureOut">
              <a:rPr lang="ru-RU" smtClean="0"/>
              <a:t>08.02.2016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2AEC2-0BE6-4882-92D3-72ABA12A8A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22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367F-C964-49ED-BA6A-5FCC55879534}" type="datetimeFigureOut">
              <a:rPr lang="ru-RU" smtClean="0"/>
              <a:t>08.02.2016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2AEC2-0BE6-4882-92D3-72ABA12A8A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888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367F-C964-49ED-BA6A-5FCC55879534}" type="datetimeFigureOut">
              <a:rPr lang="ru-RU" smtClean="0"/>
              <a:t>08.02.2016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2AEC2-0BE6-4882-92D3-72ABA12A8A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69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367F-C964-49ED-BA6A-5FCC55879534}" type="datetimeFigureOut">
              <a:rPr lang="ru-RU" smtClean="0"/>
              <a:t>08.02.2016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2AEC2-0BE6-4882-92D3-72ABA12A8A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0147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367F-C964-49ED-BA6A-5FCC55879534}" type="datetimeFigureOut">
              <a:rPr lang="ru-RU" smtClean="0"/>
              <a:t>08.02.2016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2AEC2-0BE6-4882-92D3-72ABA12A8A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249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367F-C964-49ED-BA6A-5FCC55879534}" type="datetimeFigureOut">
              <a:rPr lang="ru-RU" smtClean="0"/>
              <a:t>08.02.2016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2AEC2-0BE6-4882-92D3-72ABA12A8A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555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367F-C964-49ED-BA6A-5FCC55879534}" type="datetimeFigureOut">
              <a:rPr lang="ru-RU" smtClean="0"/>
              <a:t>08.02.2016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2AEC2-0BE6-4882-92D3-72ABA12A8A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1518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6367F-C964-49ED-BA6A-5FCC55879534}" type="datetimeFigureOut">
              <a:rPr lang="ru-RU" smtClean="0"/>
              <a:t>08.02.2016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22AEC2-0BE6-4882-92D3-72ABA12A8A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572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60093"/>
            <a:ext cx="10515600" cy="758595"/>
          </a:xfrm>
          <a:solidFill>
            <a:schemeClr val="bg1"/>
          </a:solidFill>
        </p:spPr>
        <p:txBody>
          <a:bodyPr/>
          <a:lstStyle/>
          <a:p>
            <a:r>
              <a:rPr lang="ru-RU" dirty="0" smtClean="0"/>
              <a:t>Основные систематические группы рыб: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23720"/>
            <a:ext cx="10515600" cy="5053243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54208" y="1243337"/>
            <a:ext cx="3051672" cy="6389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Надкласс Рыбы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87137" y="2222002"/>
            <a:ext cx="3956892" cy="6389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 Хрящевые рыбы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518313" y="2222002"/>
            <a:ext cx="3956892" cy="6389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 Костные рыбы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87349" y="3390661"/>
            <a:ext cx="2606632" cy="6389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Подкласс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Лучеперые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рыбы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263054" y="3390661"/>
            <a:ext cx="3028050" cy="6389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Подкласс __________ рыбы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12366" y="4559320"/>
            <a:ext cx="3074983" cy="79257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Надотряд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________________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159489" y="4547552"/>
            <a:ext cx="3074983" cy="79257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Надотряд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________________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051487" y="5691819"/>
            <a:ext cx="3074983" cy="79257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Надотряд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________________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935417" y="5837269"/>
            <a:ext cx="3074983" cy="79257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Надотряд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________________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Прямая со стрелкой 13"/>
          <p:cNvCxnSpPr>
            <a:stCxn id="4" idx="2"/>
            <a:endCxn id="5" idx="0"/>
          </p:cNvCxnSpPr>
          <p:nvPr/>
        </p:nvCxnSpPr>
        <p:spPr>
          <a:xfrm flipH="1">
            <a:off x="3265583" y="1882315"/>
            <a:ext cx="2314461" cy="3396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5580044" y="1882315"/>
            <a:ext cx="2916715" cy="3396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6" idx="2"/>
            <a:endCxn id="7" idx="0"/>
          </p:cNvCxnSpPr>
          <p:nvPr/>
        </p:nvCxnSpPr>
        <p:spPr>
          <a:xfrm flipH="1">
            <a:off x="6290665" y="2860980"/>
            <a:ext cx="2206094" cy="5296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6" idx="2"/>
            <a:endCxn id="8" idx="0"/>
          </p:cNvCxnSpPr>
          <p:nvPr/>
        </p:nvCxnSpPr>
        <p:spPr>
          <a:xfrm>
            <a:off x="8496759" y="2860980"/>
            <a:ext cx="1280320" cy="5296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7" idx="2"/>
          </p:cNvCxnSpPr>
          <p:nvPr/>
        </p:nvCxnSpPr>
        <p:spPr>
          <a:xfrm flipH="1">
            <a:off x="3433624" y="4029639"/>
            <a:ext cx="2857041" cy="4935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>
            <a:stCxn id="7" idx="2"/>
          </p:cNvCxnSpPr>
          <p:nvPr/>
        </p:nvCxnSpPr>
        <p:spPr>
          <a:xfrm flipH="1">
            <a:off x="5580044" y="4029639"/>
            <a:ext cx="710621" cy="18076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stCxn id="8" idx="2"/>
          </p:cNvCxnSpPr>
          <p:nvPr/>
        </p:nvCxnSpPr>
        <p:spPr>
          <a:xfrm flipH="1">
            <a:off x="8886089" y="4029639"/>
            <a:ext cx="890990" cy="5296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stCxn id="8" idx="2"/>
          </p:cNvCxnSpPr>
          <p:nvPr/>
        </p:nvCxnSpPr>
        <p:spPr>
          <a:xfrm>
            <a:off x="9777079" y="4029639"/>
            <a:ext cx="1570524" cy="16279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Прямоугольник 28"/>
          <p:cNvSpPr/>
          <p:nvPr/>
        </p:nvSpPr>
        <p:spPr>
          <a:xfrm>
            <a:off x="14866" y="3254053"/>
            <a:ext cx="2211661" cy="79257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Надотряд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___________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295173" y="3260056"/>
            <a:ext cx="2211661" cy="79257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Надотряд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___________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2" name="Прямая со стрелкой 31"/>
          <p:cNvCxnSpPr>
            <a:stCxn id="5" idx="2"/>
          </p:cNvCxnSpPr>
          <p:nvPr/>
        </p:nvCxnSpPr>
        <p:spPr>
          <a:xfrm flipH="1">
            <a:off x="1120696" y="2860980"/>
            <a:ext cx="2144887" cy="3435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stCxn id="5" idx="2"/>
            <a:endCxn id="30" idx="0"/>
          </p:cNvCxnSpPr>
          <p:nvPr/>
        </p:nvCxnSpPr>
        <p:spPr>
          <a:xfrm>
            <a:off x="3265583" y="2860980"/>
            <a:ext cx="135421" cy="3990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929771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31</Words>
  <Application>Microsoft Office PowerPoint</Application>
  <PresentationFormat>Широкоэкранный</PresentationFormat>
  <Paragraphs>12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Тема Office</vt:lpstr>
      <vt:lpstr>Основные систематические группы рыб: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Основные систематические группы рыб:</dc:title>
  <dc:creator>Дина</dc:creator>
  <cp:lastModifiedBy>Дина</cp:lastModifiedBy>
  <cp:revision>5</cp:revision>
  <dcterms:created xsi:type="dcterms:W3CDTF">2016-02-08T08:15:16Z</dcterms:created>
  <dcterms:modified xsi:type="dcterms:W3CDTF">2016-02-08T08:18:11Z</dcterms:modified>
</cp:coreProperties>
</file>