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912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287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632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774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953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372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844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87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295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416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748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64B6E-2792-483B-A1FF-77AF80A90E14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A6635-2483-4DF8-9BF0-F81C267E37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59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3d. Vocabulary &amp; Speaking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_________.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3944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8" t="51984" r="28941" b="22619"/>
          <a:stretch/>
        </p:blipFill>
        <p:spPr bwMode="auto">
          <a:xfrm>
            <a:off x="179512" y="1772816"/>
            <a:ext cx="8708468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586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48 ex 1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Прочитать текст, заполняя пропуски</a:t>
            </a:r>
          </a:p>
          <a:p>
            <a:endParaRPr lang="ru-RU" dirty="0"/>
          </a:p>
          <a:p>
            <a:r>
              <a:rPr lang="ru-RU" dirty="0" smtClean="0">
                <a:solidFill>
                  <a:schemeClr val="bg1"/>
                </a:solidFill>
              </a:rPr>
              <a:t>1</a:t>
            </a:r>
            <a:r>
              <a:rPr lang="en-US" dirty="0" smtClean="0">
                <a:solidFill>
                  <a:schemeClr val="bg1"/>
                </a:solidFill>
              </a:rPr>
              <a:t>b 2a 3c 4c 5b 6d 7c 8c 9a 10d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64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48 ex 4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стадии взросления, запомнить новые слова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425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49 ex 5a)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Вставить слова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3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49 ex 6a)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Прослушать, выбрать подходящее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1002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49 ex 7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Сопоставить и вставить в предложения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1103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1470025"/>
          </a:xfrm>
        </p:spPr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988840"/>
            <a:ext cx="6400800" cy="1752600"/>
          </a:xfrm>
        </p:spPr>
        <p:txBody>
          <a:bodyPr/>
          <a:lstStyle/>
          <a:p>
            <a:r>
              <a:rPr lang="ru-RU" dirty="0" smtClean="0"/>
              <a:t>Файл в </a:t>
            </a:r>
            <a:r>
              <a:rPr lang="ru-RU" dirty="0" err="1" smtClean="0"/>
              <a:t>дневник.ру</a:t>
            </a:r>
            <a:r>
              <a:rPr lang="ru-RU" dirty="0" smtClean="0"/>
              <a:t> </a:t>
            </a:r>
            <a:r>
              <a:rPr lang="ru-RU" dirty="0" err="1" smtClean="0"/>
              <a:t>упр</a:t>
            </a:r>
            <a:r>
              <a:rPr lang="ru-RU" dirty="0" smtClean="0"/>
              <a:t> 1,2,3,4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62" y="2852936"/>
            <a:ext cx="3392996" cy="339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745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82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3d. Vocabulary &amp; Speaking</vt:lpstr>
      <vt:lpstr>Презентация PowerPoint</vt:lpstr>
      <vt:lpstr>SB p 48 ex 1 </vt:lpstr>
      <vt:lpstr>SB p 48 ex 4 </vt:lpstr>
      <vt:lpstr>SB p 49 ex 5a)</vt:lpstr>
      <vt:lpstr>SB p 49 ex 6a)</vt:lpstr>
      <vt:lpstr>SB p 49 ex 7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3d. Vocabulary &amp; Speaking</dc:title>
  <dc:creator>Александр</dc:creator>
  <cp:lastModifiedBy>Александр</cp:lastModifiedBy>
  <cp:revision>3</cp:revision>
  <dcterms:created xsi:type="dcterms:W3CDTF">2020-11-03T20:11:54Z</dcterms:created>
  <dcterms:modified xsi:type="dcterms:W3CDTF">2020-11-19T06:26:48Z</dcterms:modified>
</cp:coreProperties>
</file>