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3132-D18D-4856-91DE-F7C3D55F6BF4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FD6DC-FF17-4329-8CC5-F96B600CE5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3132-D18D-4856-91DE-F7C3D55F6BF4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FD6DC-FF17-4329-8CC5-F96B600CE5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3132-D18D-4856-91DE-F7C3D55F6BF4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FD6DC-FF17-4329-8CC5-F96B600CE5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3132-D18D-4856-91DE-F7C3D55F6BF4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FD6DC-FF17-4329-8CC5-F96B600CE5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3132-D18D-4856-91DE-F7C3D55F6BF4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FD6DC-FF17-4329-8CC5-F96B600CE5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3132-D18D-4856-91DE-F7C3D55F6BF4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FD6DC-FF17-4329-8CC5-F96B600CE5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3132-D18D-4856-91DE-F7C3D55F6BF4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FD6DC-FF17-4329-8CC5-F96B600CE5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3132-D18D-4856-91DE-F7C3D55F6BF4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FD6DC-FF17-4329-8CC5-F96B600CE5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3132-D18D-4856-91DE-F7C3D55F6BF4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FD6DC-FF17-4329-8CC5-F96B600CE5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3132-D18D-4856-91DE-F7C3D55F6BF4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FD6DC-FF17-4329-8CC5-F96B600CE5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53132-D18D-4856-91DE-F7C3D55F6BF4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FD6DC-FF17-4329-8CC5-F96B600CE5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C53132-D18D-4856-91DE-F7C3D55F6BF4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4FD6DC-FF17-4329-8CC5-F96B600CE54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F%D0%B8%D0%BD%D0%BE%D1%86%D0%B8%D1%82%D0%BE%D0%B7" TargetMode="External"/><Relationship Id="rId3" Type="http://schemas.openxmlformats.org/officeDocument/2006/relationships/hyperlink" Target="https://ru.wikipedia.org/wiki/%D0%90%D0%B2%D1%82%D0%BE%D1%82%D1%80%D0%BE%D1%84" TargetMode="External"/><Relationship Id="rId7" Type="http://schemas.openxmlformats.org/officeDocument/2006/relationships/hyperlink" Target="https://ru.wikipedia.org/wiki/%D0%9A%D1%80%D0%B0%D1%85%D0%BC%D0%B0%D0%BB" TargetMode="External"/><Relationship Id="rId2" Type="http://schemas.openxmlformats.org/officeDocument/2006/relationships/hyperlink" Target="https://ru.wikipedia.org/wiki/%D0%93%D0%B5%D1%82%D0%B5%D1%80%D0%BE%D1%82%D1%80%D0%BE%D1%8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3%D0%BB%D0%B8%D0%BA%D0%BE%D0%B3%D0%B5%D0%BD" TargetMode="External"/><Relationship Id="rId11" Type="http://schemas.openxmlformats.org/officeDocument/2006/relationships/hyperlink" Target="https://ru.wikipedia.org/wiki/%D0%A4%D0%B0%D0%B3%D0%BE%D1%86%D0%B8%D1%82%D0%BE%D0%B7" TargetMode="External"/><Relationship Id="rId5" Type="http://schemas.openxmlformats.org/officeDocument/2006/relationships/hyperlink" Target="https://ru.wikipedia.org/wiki/%D0%9F%D0%BE%D0%B1%D0%B5%D0%B3_(%D0%B1%D0%BE%D1%82%D0%B0%D0%BD%D0%B8%D0%BA%D0%B0)" TargetMode="External"/><Relationship Id="rId10" Type="http://schemas.openxmlformats.org/officeDocument/2006/relationships/hyperlink" Target="https://ru.wikipedia.org/wiki/%D0%AD%D0%BA%D0%B7%D0%BE%D1%86%D0%B8%D1%82%D0%BE%D0%B7" TargetMode="External"/><Relationship Id="rId4" Type="http://schemas.openxmlformats.org/officeDocument/2006/relationships/hyperlink" Target="https://ru.wikipedia.org/wiki/%D0%A0%D0%B0%D1%81%D1%82%D0%B5%D0%BD%D0%B8%D1%8F-%D0%BF%D0%B0%D1%80%D0%B0%D0%B7%D0%B8%D1%82%D1%8B" TargetMode="External"/><Relationship Id="rId9" Type="http://schemas.openxmlformats.org/officeDocument/2006/relationships/hyperlink" Target="https://ru.wikipedia.org/wiki/%D0%AD%D0%BD%D0%B4%D0%BE%D1%86%D0%B8%D1%82%D0%BE%D0%B7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Учитель\Рабочий стол\220px-Plant_cell_structure-en.svg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0"/>
            <a:ext cx="8929718" cy="68579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smtClean="0"/>
              <a:t>равнение клеток растений и животных</a:t>
            </a:r>
          </a:p>
          <a:p>
            <a:r>
              <a:rPr lang="ru-RU" dirty="0" smtClean="0"/>
              <a:t>Признак Клетки животных Клетки растений Исключения Клеточная стенка Нет Есть (целлюлоза) Нет Тип питания </a:t>
            </a:r>
            <a:r>
              <a:rPr lang="ru-RU" dirty="0" smtClean="0">
                <a:hlinkClick r:id="rId2" tooltip="Гетеротроф"/>
              </a:rPr>
              <a:t>Гетеротрофные</a:t>
            </a:r>
            <a:r>
              <a:rPr lang="ru-RU" dirty="0" smtClean="0"/>
              <a:t> </a:t>
            </a:r>
            <a:r>
              <a:rPr lang="ru-RU" dirty="0" smtClean="0">
                <a:hlinkClick r:id="rId3" tooltip="Автотроф"/>
              </a:rPr>
              <a:t>Автотрофные</a:t>
            </a:r>
            <a:r>
              <a:rPr lang="ru-RU" dirty="0" smtClean="0"/>
              <a:t> </a:t>
            </a:r>
            <a:r>
              <a:rPr lang="ru-RU" dirty="0" smtClean="0">
                <a:hlinkClick r:id="rId4" tooltip="Растения-паразиты"/>
              </a:rPr>
              <a:t>Растения-паразиты</a:t>
            </a:r>
            <a:r>
              <a:rPr lang="ru-RU" dirty="0" smtClean="0"/>
              <a:t> </a:t>
            </a:r>
            <a:r>
              <a:rPr lang="ru-RU" dirty="0" err="1" smtClean="0"/>
              <a:t>гетеротрофны</a:t>
            </a:r>
            <a:r>
              <a:rPr lang="ru-RU" dirty="0" smtClean="0"/>
              <a:t> Пластиды Нет Есть Подземные </a:t>
            </a:r>
            <a:r>
              <a:rPr lang="ru-RU" dirty="0" smtClean="0">
                <a:hlinkClick r:id="rId5" tooltip="Побег (ботаника)"/>
              </a:rPr>
              <a:t>побеги</a:t>
            </a:r>
            <a:r>
              <a:rPr lang="ru-RU" dirty="0" smtClean="0"/>
              <a:t>, растения-паразиты,</a:t>
            </a:r>
            <a:br>
              <a:rPr lang="ru-RU" dirty="0" smtClean="0"/>
            </a:br>
            <a:r>
              <a:rPr lang="ru-RU" dirty="0" smtClean="0"/>
              <a:t>а также клетки всех тканей, кроме основной</a:t>
            </a:r>
            <a:br>
              <a:rPr lang="ru-RU" dirty="0" smtClean="0"/>
            </a:br>
            <a:r>
              <a:rPr lang="ru-RU" dirty="0" smtClean="0"/>
              <a:t>лишены хлорофилла Центриоли Есть Нет Нет Центральная вакуоль Нет Есть У растений отсутствует в мёртвых и др.</a:t>
            </a:r>
            <a:br>
              <a:rPr lang="ru-RU" dirty="0" smtClean="0"/>
            </a:br>
            <a:r>
              <a:rPr lang="ru-RU" dirty="0" smtClean="0"/>
              <a:t>специализированных клетках Основное запасное </a:t>
            </a:r>
            <a:br>
              <a:rPr lang="ru-RU" dirty="0" smtClean="0"/>
            </a:br>
            <a:r>
              <a:rPr lang="ru-RU" dirty="0" smtClean="0"/>
              <a:t>питательное вещество </a:t>
            </a:r>
            <a:r>
              <a:rPr lang="ru-RU" dirty="0" smtClean="0">
                <a:hlinkClick r:id="rId6" tooltip="Гликоген"/>
              </a:rPr>
              <a:t>Гликоген</a:t>
            </a:r>
            <a:r>
              <a:rPr lang="ru-RU" dirty="0" smtClean="0"/>
              <a:t> </a:t>
            </a:r>
            <a:r>
              <a:rPr lang="ru-RU" dirty="0" smtClean="0">
                <a:hlinkClick r:id="rId7" tooltip="Крахмал"/>
              </a:rPr>
              <a:t>Крахмал</a:t>
            </a:r>
            <a:r>
              <a:rPr lang="ru-RU" dirty="0" smtClean="0"/>
              <a:t> Нет Поры и </a:t>
            </a:r>
            <a:r>
              <a:rPr lang="ru-RU" dirty="0" err="1" smtClean="0"/>
              <a:t>плазмодесмы</a:t>
            </a:r>
            <a:r>
              <a:rPr lang="ru-RU" dirty="0" smtClean="0"/>
              <a:t> Нет Есть Нет Целостные реакции клетки</a:t>
            </a:r>
            <a:br>
              <a:rPr lang="ru-RU" dirty="0" smtClean="0"/>
            </a:br>
            <a:r>
              <a:rPr lang="ru-RU" dirty="0" smtClean="0"/>
              <a:t>(</a:t>
            </a:r>
            <a:r>
              <a:rPr lang="ru-RU" dirty="0" err="1" smtClean="0">
                <a:hlinkClick r:id="rId8" tooltip="Пиноцитоз"/>
              </a:rPr>
              <a:t>пиноцитоз</a:t>
            </a:r>
            <a:r>
              <a:rPr lang="ru-RU" dirty="0" smtClean="0"/>
              <a:t>, </a:t>
            </a:r>
            <a:r>
              <a:rPr lang="ru-RU" dirty="0" err="1" smtClean="0">
                <a:hlinkClick r:id="rId9" tooltip="Эндоцитоз"/>
              </a:rPr>
              <a:t>эндоцитоз</a:t>
            </a:r>
            <a:r>
              <a:rPr lang="ru-RU" dirty="0" smtClean="0"/>
              <a:t>, </a:t>
            </a:r>
            <a:r>
              <a:rPr lang="ru-RU" dirty="0" err="1" smtClean="0">
                <a:hlinkClick r:id="rId10" tooltip="Экзоцитоз"/>
              </a:rPr>
              <a:t>экзоцитоз</a:t>
            </a:r>
            <a:r>
              <a:rPr lang="ru-RU" dirty="0" smtClean="0"/>
              <a:t>, </a:t>
            </a:r>
            <a:r>
              <a:rPr lang="ru-RU" dirty="0" smtClean="0">
                <a:hlinkClick r:id="rId11" tooltip="Фагоцитоз"/>
              </a:rPr>
              <a:t>фагоцитоз</a:t>
            </a:r>
            <a:r>
              <a:rPr lang="ru-RU" dirty="0" smtClean="0"/>
              <a:t>) Есть Нет Нет 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Учитель\Рабочий стол\растительная-клетк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0"/>
            <a:ext cx="8929718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33</Words>
  <Application>Microsoft Office PowerPoint</Application>
  <PresentationFormat>Экран (4:3)</PresentationFormat>
  <Paragraphs>2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Слайд 1</vt:lpstr>
      <vt:lpstr>Слайд 2</vt:lpstr>
      <vt:lpstr>Слайд 3</vt:lpstr>
      <vt:lpstr>Слайд 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Учитель</dc:creator>
  <cp:lastModifiedBy>Учитель</cp:lastModifiedBy>
  <cp:revision>3</cp:revision>
  <dcterms:created xsi:type="dcterms:W3CDTF">2019-09-03T09:11:46Z</dcterms:created>
  <dcterms:modified xsi:type="dcterms:W3CDTF">2019-09-04T03:57:52Z</dcterms:modified>
</cp:coreProperties>
</file>