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notesMasterIdLst>
    <p:notesMasterId r:id="rId11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4" d="100"/>
          <a:sy n="104" d="100"/>
        </p:scale>
        <p:origin x="83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C8B194-9189-4F99-AA71-2CA7DB833433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220F4F1-764B-4D58-AC08-7270779302A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77914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220F4F1-764B-4D58-AC08-7270779302A1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68152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464108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0643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93108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38109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3670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32818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07868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0876878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8545347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54037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0496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DE4F87F4-9AF8-4400-82A7-A40BFEA0D2D5}" type="datetimeFigureOut">
              <a:rPr lang="ru-RU" smtClean="0"/>
              <a:t>08.09.2022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7D88CF2A-C29F-4C20-BA7D-162E26B1E41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8808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skr.sh/i/060922/KRH59gYa.jpg?download=1&amp;name=%D0%A1%D0%BA%D1%80%D0%B8%D0%BD%D1%88%D0%BE%D1%82%2006-09-2022%2018:08: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0727" y="1426976"/>
            <a:ext cx="4973783" cy="3768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5821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skr.sh/i/060922/1SBFSgMG.jpg?download=1&amp;name=%D0%A1%D0%BA%D1%80%D0%B8%D0%BD%D1%88%D0%BE%D1%82%2006-09-2022%2018:09:1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7283" y="0"/>
            <a:ext cx="8475808" cy="65141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80533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skr.sh/i/060922/0W9dB4L7.jpg?download=1&amp;name=%D0%A1%D0%BA%D1%80%D0%B8%D0%BD%D1%88%D0%BE%D1%82%2006-09-2022%2018:09: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709" y="-1"/>
            <a:ext cx="8970818" cy="69296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61672" y="5357092"/>
            <a:ext cx="125614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высокий</a:t>
            </a:r>
            <a:endParaRPr lang="ru-RU" sz="1600" dirty="0"/>
          </a:p>
        </p:txBody>
      </p:sp>
      <p:sp>
        <p:nvSpPr>
          <p:cNvPr id="3" name="TextBox 2"/>
          <p:cNvSpPr txBox="1"/>
          <p:nvPr/>
        </p:nvSpPr>
        <p:spPr>
          <a:xfrm>
            <a:off x="2761672" y="5664676"/>
            <a:ext cx="96058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худой</a:t>
            </a:r>
            <a:endParaRPr lang="ru-RU" sz="1600" dirty="0"/>
          </a:p>
        </p:txBody>
      </p:sp>
      <p:sp>
        <p:nvSpPr>
          <p:cNvPr id="4" name="TextBox 3"/>
          <p:cNvSpPr txBox="1"/>
          <p:nvPr/>
        </p:nvSpPr>
        <p:spPr>
          <a:xfrm>
            <a:off x="3131128" y="5975910"/>
            <a:ext cx="195810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светлые волосы</a:t>
            </a:r>
            <a:endParaRPr lang="ru-RU" sz="1600" dirty="0"/>
          </a:p>
        </p:txBody>
      </p:sp>
      <p:sp>
        <p:nvSpPr>
          <p:cNvPr id="5" name="TextBox 4"/>
          <p:cNvSpPr txBox="1"/>
          <p:nvPr/>
        </p:nvSpPr>
        <p:spPr>
          <a:xfrm>
            <a:off x="2946400" y="6310814"/>
            <a:ext cx="13023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смешной</a:t>
            </a:r>
            <a:endParaRPr lang="ru-RU" sz="1600" dirty="0"/>
          </a:p>
        </p:txBody>
      </p:sp>
      <p:sp>
        <p:nvSpPr>
          <p:cNvPr id="6" name="TextBox 5"/>
          <p:cNvSpPr txBox="1"/>
          <p:nvPr/>
        </p:nvSpPr>
        <p:spPr>
          <a:xfrm>
            <a:off x="6077527" y="5357092"/>
            <a:ext cx="1219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низкий</a:t>
            </a:r>
            <a:endParaRPr lang="ru-RU" sz="1600" dirty="0"/>
          </a:p>
        </p:txBody>
      </p:sp>
      <p:sp>
        <p:nvSpPr>
          <p:cNvPr id="7" name="TextBox 6"/>
          <p:cNvSpPr txBox="1"/>
          <p:nvPr/>
        </p:nvSpPr>
        <p:spPr>
          <a:xfrm>
            <a:off x="6035963" y="5695646"/>
            <a:ext cx="10529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худой</a:t>
            </a:r>
            <a:endParaRPr lang="ru-RU" sz="1600" dirty="0"/>
          </a:p>
        </p:txBody>
      </p:sp>
      <p:sp>
        <p:nvSpPr>
          <p:cNvPr id="8" name="TextBox 7"/>
          <p:cNvSpPr txBox="1"/>
          <p:nvPr/>
        </p:nvSpPr>
        <p:spPr>
          <a:xfrm>
            <a:off x="6209147" y="6203477"/>
            <a:ext cx="220056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темные волосы</a:t>
            </a:r>
            <a:endParaRPr lang="ru-RU" sz="1600" dirty="0"/>
          </a:p>
        </p:txBody>
      </p:sp>
      <p:sp>
        <p:nvSpPr>
          <p:cNvPr id="9" name="TextBox 8"/>
          <p:cNvSpPr txBox="1"/>
          <p:nvPr/>
        </p:nvSpPr>
        <p:spPr>
          <a:xfrm>
            <a:off x="5869708" y="6591078"/>
            <a:ext cx="105294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добрый</a:t>
            </a:r>
            <a:endParaRPr lang="ru-RU" sz="1600" dirty="0"/>
          </a:p>
        </p:txBody>
      </p:sp>
      <p:sp>
        <p:nvSpPr>
          <p:cNvPr id="10" name="TextBox 9"/>
          <p:cNvSpPr txBox="1"/>
          <p:nvPr/>
        </p:nvSpPr>
        <p:spPr>
          <a:xfrm>
            <a:off x="8635999" y="6591078"/>
            <a:ext cx="179185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/>
              <a:t>дружелюбный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969284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s://skr.sh/i/060922/vjsjcR4X.jpg?download=1&amp;name=%D0%A1%D0%BA%D1%80%D0%B8%D0%BD%D1%88%D0%BE%D1%82%2006-09-2022%2018:09: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34994" y="118407"/>
            <a:ext cx="9016133" cy="6739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4201199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s://skr.sh/i/060922/N0IMH9wE.jpg?download=1&amp;name=%D0%A1%D0%BA%D1%80%D0%B8%D0%BD%D1%88%D0%BE%D1%82%2006-09-2022%2018:09: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0193" y="-37019"/>
            <a:ext cx="9140825" cy="6895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3825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kr.sh/i/060922/wX6uDZE7.jpg?download=1&amp;name=%D0%A1%D0%BA%D1%80%D0%B8%D0%BD%D1%88%D0%BE%D1%82%2006-09-2022%2018:09: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7176" y="196128"/>
            <a:ext cx="8766752" cy="6342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9981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kr.sh/i/060922/K9RccFVy.jpg?download=1&amp;name=%D0%A1%D0%BA%D1%80%D0%B8%D0%BD%D1%88%D0%BE%D1%82%2006-09-2022%2018:10: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3939" y="318238"/>
            <a:ext cx="9265516" cy="6726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23878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kr.sh/i/060922/XmNNOTpK.jpg?download=1&amp;name=%D0%A1%D0%BA%D1%80%D0%B8%D0%BD%D1%88%D0%BE%D1%82%2006-09-2022%2018:10: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9684" y="269710"/>
            <a:ext cx="8558934" cy="6422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030204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s://skr.sh/i/060922/OjctelFx.jpg?download=1&amp;name=%D0%A1%D0%BA%D1%80%D0%B8%D0%BD%D1%88%D0%BE%D1%82%2006-09-2022%2018:10:17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3493" b="1268"/>
          <a:stretch/>
        </p:blipFill>
        <p:spPr bwMode="auto">
          <a:xfrm>
            <a:off x="959138" y="552018"/>
            <a:ext cx="9237807" cy="5673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12124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авон">
  <a:themeElements>
    <a:clrScheme name="Савон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Савон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Савон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Савон</Template>
  <TotalTime>19</TotalTime>
  <Words>12</Words>
  <Application>Microsoft Office PowerPoint</Application>
  <PresentationFormat>Широкоэкранный</PresentationFormat>
  <Paragraphs>10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3" baseType="lpstr">
      <vt:lpstr>Calibri</vt:lpstr>
      <vt:lpstr>Century Gothic</vt:lpstr>
      <vt:lpstr>Garamond</vt:lpstr>
      <vt:lpstr>Савон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Лида</dc:creator>
  <cp:lastModifiedBy>ПК</cp:lastModifiedBy>
  <cp:revision>6</cp:revision>
  <dcterms:created xsi:type="dcterms:W3CDTF">2019-09-06T06:43:16Z</dcterms:created>
  <dcterms:modified xsi:type="dcterms:W3CDTF">2022-09-08T07:09:09Z</dcterms:modified>
</cp:coreProperties>
</file>