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39" r:id="rId2"/>
    <p:sldId id="388" r:id="rId3"/>
    <p:sldId id="389" r:id="rId4"/>
    <p:sldId id="391" r:id="rId5"/>
    <p:sldId id="390" r:id="rId6"/>
    <p:sldId id="392" r:id="rId7"/>
    <p:sldId id="385" r:id="rId8"/>
    <p:sldId id="360" r:id="rId9"/>
    <p:sldId id="362" r:id="rId10"/>
    <p:sldId id="364" r:id="rId11"/>
    <p:sldId id="365" r:id="rId12"/>
    <p:sldId id="366" r:id="rId13"/>
    <p:sldId id="368" r:id="rId14"/>
    <p:sldId id="369" r:id="rId15"/>
    <p:sldId id="370" r:id="rId16"/>
    <p:sldId id="341" r:id="rId17"/>
    <p:sldId id="394" r:id="rId18"/>
    <p:sldId id="395" r:id="rId19"/>
    <p:sldId id="396" r:id="rId20"/>
    <p:sldId id="397" r:id="rId21"/>
    <p:sldId id="398" r:id="rId22"/>
    <p:sldId id="399" r:id="rId23"/>
    <p:sldId id="400" r:id="rId24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CCFF"/>
    <a:srgbClr val="FFFFFF"/>
    <a:srgbClr val="F06CD7"/>
    <a:srgbClr val="0C79B7"/>
    <a:srgbClr val="005EA4"/>
    <a:srgbClr val="0D29B3"/>
    <a:srgbClr val="CBB8E9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 horzBarState="maximized">
    <p:restoredLeft sz="15620"/>
    <p:restoredTop sz="96433" autoAdjust="0"/>
  </p:normalViewPr>
  <p:slideViewPr>
    <p:cSldViewPr snapToGrid="0"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43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image" Target="../media/image53.wmf"/><Relationship Id="rId7" Type="http://schemas.openxmlformats.org/officeDocument/2006/relationships/image" Target="../media/image57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Relationship Id="rId9" Type="http://schemas.openxmlformats.org/officeDocument/2006/relationships/image" Target="../media/image6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6" Type="http://schemas.openxmlformats.org/officeDocument/2006/relationships/image" Target="../media/image73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77.wmf"/><Relationship Id="rId7" Type="http://schemas.openxmlformats.org/officeDocument/2006/relationships/image" Target="../media/image81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6" Type="http://schemas.openxmlformats.org/officeDocument/2006/relationships/image" Target="../media/image80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85.wmf"/><Relationship Id="rId7" Type="http://schemas.openxmlformats.org/officeDocument/2006/relationships/image" Target="../media/image89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Relationship Id="rId6" Type="http://schemas.openxmlformats.org/officeDocument/2006/relationships/image" Target="../media/image88.wmf"/><Relationship Id="rId5" Type="http://schemas.openxmlformats.org/officeDocument/2006/relationships/image" Target="../media/image87.wmf"/><Relationship Id="rId4" Type="http://schemas.openxmlformats.org/officeDocument/2006/relationships/image" Target="../media/image86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93.wmf"/><Relationship Id="rId7" Type="http://schemas.openxmlformats.org/officeDocument/2006/relationships/image" Target="../media/image97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6" Type="http://schemas.openxmlformats.org/officeDocument/2006/relationships/image" Target="../media/image96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7" Type="http://schemas.openxmlformats.org/officeDocument/2006/relationships/image" Target="../media/image105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wmf"/><Relationship Id="rId7" Type="http://schemas.openxmlformats.org/officeDocument/2006/relationships/image" Target="../media/image112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Relationship Id="rId6" Type="http://schemas.openxmlformats.org/officeDocument/2006/relationships/image" Target="../media/image111.wmf"/><Relationship Id="rId5" Type="http://schemas.openxmlformats.org/officeDocument/2006/relationships/image" Target="../media/image110.wmf"/><Relationship Id="rId4" Type="http://schemas.openxmlformats.org/officeDocument/2006/relationships/image" Target="../media/image10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wmf"/><Relationship Id="rId7" Type="http://schemas.openxmlformats.org/officeDocument/2006/relationships/image" Target="../media/image119.wmf"/><Relationship Id="rId2" Type="http://schemas.openxmlformats.org/officeDocument/2006/relationships/image" Target="../media/image114.wmf"/><Relationship Id="rId1" Type="http://schemas.openxmlformats.org/officeDocument/2006/relationships/image" Target="../media/image113.wmf"/><Relationship Id="rId6" Type="http://schemas.openxmlformats.org/officeDocument/2006/relationships/image" Target="../media/image118.wmf"/><Relationship Id="rId5" Type="http://schemas.openxmlformats.org/officeDocument/2006/relationships/image" Target="../media/image117.wmf"/><Relationship Id="rId4" Type="http://schemas.openxmlformats.org/officeDocument/2006/relationships/image" Target="../media/image11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6" Type="http://schemas.openxmlformats.org/officeDocument/2006/relationships/image" Target="../media/image125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wmf"/><Relationship Id="rId13" Type="http://schemas.openxmlformats.org/officeDocument/2006/relationships/image" Target="../media/image138.wmf"/><Relationship Id="rId3" Type="http://schemas.openxmlformats.org/officeDocument/2006/relationships/image" Target="../media/image128.wmf"/><Relationship Id="rId7" Type="http://schemas.openxmlformats.org/officeDocument/2006/relationships/image" Target="../media/image132.wmf"/><Relationship Id="rId12" Type="http://schemas.openxmlformats.org/officeDocument/2006/relationships/image" Target="../media/image137.wmf"/><Relationship Id="rId2" Type="http://schemas.openxmlformats.org/officeDocument/2006/relationships/image" Target="../media/image127.wmf"/><Relationship Id="rId1" Type="http://schemas.openxmlformats.org/officeDocument/2006/relationships/image" Target="../media/image126.wmf"/><Relationship Id="rId6" Type="http://schemas.openxmlformats.org/officeDocument/2006/relationships/image" Target="../media/image131.wmf"/><Relationship Id="rId11" Type="http://schemas.openxmlformats.org/officeDocument/2006/relationships/image" Target="../media/image136.wmf"/><Relationship Id="rId5" Type="http://schemas.openxmlformats.org/officeDocument/2006/relationships/image" Target="../media/image130.wmf"/><Relationship Id="rId10" Type="http://schemas.openxmlformats.org/officeDocument/2006/relationships/image" Target="../media/image135.wmf"/><Relationship Id="rId4" Type="http://schemas.openxmlformats.org/officeDocument/2006/relationships/image" Target="../media/image129.wmf"/><Relationship Id="rId9" Type="http://schemas.openxmlformats.org/officeDocument/2006/relationships/image" Target="../media/image134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wmf"/><Relationship Id="rId13" Type="http://schemas.openxmlformats.org/officeDocument/2006/relationships/image" Target="../media/image138.wmf"/><Relationship Id="rId3" Type="http://schemas.openxmlformats.org/officeDocument/2006/relationships/image" Target="../media/image141.wmf"/><Relationship Id="rId7" Type="http://schemas.openxmlformats.org/officeDocument/2006/relationships/image" Target="../media/image145.wmf"/><Relationship Id="rId12" Type="http://schemas.openxmlformats.org/officeDocument/2006/relationships/image" Target="../media/image137.wmf"/><Relationship Id="rId2" Type="http://schemas.openxmlformats.org/officeDocument/2006/relationships/image" Target="../media/image140.wmf"/><Relationship Id="rId1" Type="http://schemas.openxmlformats.org/officeDocument/2006/relationships/image" Target="../media/image139.wmf"/><Relationship Id="rId6" Type="http://schemas.openxmlformats.org/officeDocument/2006/relationships/image" Target="../media/image144.wmf"/><Relationship Id="rId11" Type="http://schemas.openxmlformats.org/officeDocument/2006/relationships/image" Target="../media/image136.wmf"/><Relationship Id="rId5" Type="http://schemas.openxmlformats.org/officeDocument/2006/relationships/image" Target="../media/image143.wmf"/><Relationship Id="rId10" Type="http://schemas.openxmlformats.org/officeDocument/2006/relationships/image" Target="../media/image148.wmf"/><Relationship Id="rId4" Type="http://schemas.openxmlformats.org/officeDocument/2006/relationships/image" Target="../media/image142.wmf"/><Relationship Id="rId9" Type="http://schemas.openxmlformats.org/officeDocument/2006/relationships/image" Target="../media/image147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wmf"/><Relationship Id="rId13" Type="http://schemas.openxmlformats.org/officeDocument/2006/relationships/image" Target="../media/image137.wmf"/><Relationship Id="rId3" Type="http://schemas.openxmlformats.org/officeDocument/2006/relationships/image" Target="../media/image151.wmf"/><Relationship Id="rId7" Type="http://schemas.openxmlformats.org/officeDocument/2006/relationships/image" Target="../media/image155.wmf"/><Relationship Id="rId12" Type="http://schemas.openxmlformats.org/officeDocument/2006/relationships/image" Target="../media/image136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6" Type="http://schemas.openxmlformats.org/officeDocument/2006/relationships/image" Target="../media/image154.wmf"/><Relationship Id="rId11" Type="http://schemas.openxmlformats.org/officeDocument/2006/relationships/image" Target="../media/image159.wmf"/><Relationship Id="rId5" Type="http://schemas.openxmlformats.org/officeDocument/2006/relationships/image" Target="../media/image153.wmf"/><Relationship Id="rId10" Type="http://schemas.openxmlformats.org/officeDocument/2006/relationships/image" Target="../media/image158.wmf"/><Relationship Id="rId4" Type="http://schemas.openxmlformats.org/officeDocument/2006/relationships/image" Target="../media/image152.wmf"/><Relationship Id="rId9" Type="http://schemas.openxmlformats.org/officeDocument/2006/relationships/image" Target="../media/image157.wmf"/><Relationship Id="rId14" Type="http://schemas.openxmlformats.org/officeDocument/2006/relationships/image" Target="../media/image138.w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wmf"/><Relationship Id="rId13" Type="http://schemas.openxmlformats.org/officeDocument/2006/relationships/image" Target="../media/image172.wmf"/><Relationship Id="rId3" Type="http://schemas.openxmlformats.org/officeDocument/2006/relationships/image" Target="../media/image162.wmf"/><Relationship Id="rId7" Type="http://schemas.openxmlformats.org/officeDocument/2006/relationships/image" Target="../media/image166.wmf"/><Relationship Id="rId12" Type="http://schemas.openxmlformats.org/officeDocument/2006/relationships/image" Target="../media/image171.wmf"/><Relationship Id="rId2" Type="http://schemas.openxmlformats.org/officeDocument/2006/relationships/image" Target="../media/image161.wmf"/><Relationship Id="rId1" Type="http://schemas.openxmlformats.org/officeDocument/2006/relationships/image" Target="../media/image160.wmf"/><Relationship Id="rId6" Type="http://schemas.openxmlformats.org/officeDocument/2006/relationships/image" Target="../media/image165.wmf"/><Relationship Id="rId11" Type="http://schemas.openxmlformats.org/officeDocument/2006/relationships/image" Target="../media/image170.wmf"/><Relationship Id="rId5" Type="http://schemas.openxmlformats.org/officeDocument/2006/relationships/image" Target="../media/image164.wmf"/><Relationship Id="rId15" Type="http://schemas.openxmlformats.org/officeDocument/2006/relationships/image" Target="../media/image136.wmf"/><Relationship Id="rId10" Type="http://schemas.openxmlformats.org/officeDocument/2006/relationships/image" Target="../media/image169.wmf"/><Relationship Id="rId4" Type="http://schemas.openxmlformats.org/officeDocument/2006/relationships/image" Target="../media/image163.wmf"/><Relationship Id="rId9" Type="http://schemas.openxmlformats.org/officeDocument/2006/relationships/image" Target="../media/image168.wmf"/><Relationship Id="rId14" Type="http://schemas.openxmlformats.org/officeDocument/2006/relationships/image" Target="../media/image173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wmf"/><Relationship Id="rId13" Type="http://schemas.openxmlformats.org/officeDocument/2006/relationships/image" Target="../media/image186.wmf"/><Relationship Id="rId3" Type="http://schemas.openxmlformats.org/officeDocument/2006/relationships/image" Target="../media/image176.wmf"/><Relationship Id="rId7" Type="http://schemas.openxmlformats.org/officeDocument/2006/relationships/image" Target="../media/image180.wmf"/><Relationship Id="rId12" Type="http://schemas.openxmlformats.org/officeDocument/2006/relationships/image" Target="../media/image185.wmf"/><Relationship Id="rId2" Type="http://schemas.openxmlformats.org/officeDocument/2006/relationships/image" Target="../media/image175.wmf"/><Relationship Id="rId16" Type="http://schemas.openxmlformats.org/officeDocument/2006/relationships/image" Target="../media/image138.wmf"/><Relationship Id="rId1" Type="http://schemas.openxmlformats.org/officeDocument/2006/relationships/image" Target="../media/image174.wmf"/><Relationship Id="rId6" Type="http://schemas.openxmlformats.org/officeDocument/2006/relationships/image" Target="../media/image179.wmf"/><Relationship Id="rId11" Type="http://schemas.openxmlformats.org/officeDocument/2006/relationships/image" Target="../media/image184.wmf"/><Relationship Id="rId5" Type="http://schemas.openxmlformats.org/officeDocument/2006/relationships/image" Target="../media/image178.wmf"/><Relationship Id="rId15" Type="http://schemas.openxmlformats.org/officeDocument/2006/relationships/image" Target="../media/image137.wmf"/><Relationship Id="rId10" Type="http://schemas.openxmlformats.org/officeDocument/2006/relationships/image" Target="../media/image183.wmf"/><Relationship Id="rId4" Type="http://schemas.openxmlformats.org/officeDocument/2006/relationships/image" Target="../media/image177.wmf"/><Relationship Id="rId9" Type="http://schemas.openxmlformats.org/officeDocument/2006/relationships/image" Target="../media/image182.wmf"/><Relationship Id="rId14" Type="http://schemas.openxmlformats.org/officeDocument/2006/relationships/image" Target="../media/image136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wmf"/><Relationship Id="rId3" Type="http://schemas.openxmlformats.org/officeDocument/2006/relationships/image" Target="../media/image189.wmf"/><Relationship Id="rId7" Type="http://schemas.openxmlformats.org/officeDocument/2006/relationships/image" Target="../media/image192.wmf"/><Relationship Id="rId2" Type="http://schemas.openxmlformats.org/officeDocument/2006/relationships/image" Target="../media/image188.wmf"/><Relationship Id="rId1" Type="http://schemas.openxmlformats.org/officeDocument/2006/relationships/image" Target="../media/image187.wmf"/><Relationship Id="rId6" Type="http://schemas.openxmlformats.org/officeDocument/2006/relationships/image" Target="../media/image175.wmf"/><Relationship Id="rId5" Type="http://schemas.openxmlformats.org/officeDocument/2006/relationships/image" Target="../media/image191.wmf"/><Relationship Id="rId4" Type="http://schemas.openxmlformats.org/officeDocument/2006/relationships/image" Target="../media/image190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wmf"/><Relationship Id="rId13" Type="http://schemas.openxmlformats.org/officeDocument/2006/relationships/image" Target="../media/image206.wmf"/><Relationship Id="rId18" Type="http://schemas.openxmlformats.org/officeDocument/2006/relationships/image" Target="../media/image138.wmf"/><Relationship Id="rId3" Type="http://schemas.openxmlformats.org/officeDocument/2006/relationships/image" Target="../media/image196.wmf"/><Relationship Id="rId7" Type="http://schemas.openxmlformats.org/officeDocument/2006/relationships/image" Target="../media/image200.wmf"/><Relationship Id="rId12" Type="http://schemas.openxmlformats.org/officeDocument/2006/relationships/image" Target="../media/image205.wmf"/><Relationship Id="rId17" Type="http://schemas.openxmlformats.org/officeDocument/2006/relationships/image" Target="../media/image137.wmf"/><Relationship Id="rId2" Type="http://schemas.openxmlformats.org/officeDocument/2006/relationships/image" Target="../media/image195.wmf"/><Relationship Id="rId16" Type="http://schemas.openxmlformats.org/officeDocument/2006/relationships/image" Target="../media/image136.wmf"/><Relationship Id="rId1" Type="http://schemas.openxmlformats.org/officeDocument/2006/relationships/image" Target="../media/image194.wmf"/><Relationship Id="rId6" Type="http://schemas.openxmlformats.org/officeDocument/2006/relationships/image" Target="../media/image199.wmf"/><Relationship Id="rId11" Type="http://schemas.openxmlformats.org/officeDocument/2006/relationships/image" Target="../media/image204.wmf"/><Relationship Id="rId5" Type="http://schemas.openxmlformats.org/officeDocument/2006/relationships/image" Target="../media/image198.wmf"/><Relationship Id="rId15" Type="http://schemas.openxmlformats.org/officeDocument/2006/relationships/image" Target="../media/image208.wmf"/><Relationship Id="rId10" Type="http://schemas.openxmlformats.org/officeDocument/2006/relationships/image" Target="../media/image203.wmf"/><Relationship Id="rId4" Type="http://schemas.openxmlformats.org/officeDocument/2006/relationships/image" Target="../media/image197.wmf"/><Relationship Id="rId9" Type="http://schemas.openxmlformats.org/officeDocument/2006/relationships/image" Target="../media/image202.wmf"/><Relationship Id="rId14" Type="http://schemas.openxmlformats.org/officeDocument/2006/relationships/image" Target="../media/image20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96DECF7-ED42-4601-BF8E-1A90BBA683BE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9CEAE31-D001-482B-A469-4A1FC9257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1A345-2B65-48D9-A4E1-0549B41D2557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D0743-D1FA-479A-A51A-EBAB3E0A43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DBD68-7CFC-4AA7-B49D-6D52A516DD37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0F4E3-80A0-4AEF-B5CB-E51E9BAB83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9421F-4FDA-44FB-BC79-5FC1CEDA37A5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BE6EA-CC56-4E69-B020-341498499A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372D3-0834-410E-942E-2BC8685DDD66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8DBC-18D7-44AA-9DF3-741BA8585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122D7-51FB-46CD-8110-CA24069978DD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91A0A-2FDA-4EE7-B1AC-25992636C5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ADE1A-FB1D-4B07-AF28-FC5AA50BA8C4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9802-C50A-4F00-A9D3-42F0F08647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BA07C-80CB-4FE6-911A-BB5EC0C3D5BE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FF5E0-7200-4F74-8531-2714514E9D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863B8-2C69-4BAA-A36B-77A82FD191EA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F7064-EEFC-4B21-A7A1-5A0CB0567A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42D7-CF16-4CEA-A9F7-DD60FEE77542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64CF4-C3CF-4EDB-A5DA-0DB1AD569C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27692-4216-4FE8-94EA-44313B7D4BB4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D4827-3AD0-4A0D-AA8A-450A907C7C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3AD6B-B830-40D1-8D83-F2072C03FFF9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C2B3D-DDCF-4CFB-94D9-90D1486ACD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E7583F-2297-4306-955A-CB978331F13A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A9B628-46A0-4735-9334-C111DAB0DE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3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13" Type="http://schemas.openxmlformats.org/officeDocument/2006/relationships/oleObject" Target="../embeddings/oleObject39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33.bin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2.bin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1.bin"/><Relationship Id="rId15" Type="http://schemas.openxmlformats.org/officeDocument/2006/relationships/oleObject" Target="../embeddings/oleObject41.bin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0.bin"/><Relationship Id="rId9" Type="http://schemas.openxmlformats.org/officeDocument/2006/relationships/oleObject" Target="../embeddings/oleObject35.bin"/><Relationship Id="rId14" Type="http://schemas.openxmlformats.org/officeDocument/2006/relationships/oleObject" Target="../embeddings/oleObject4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4.bin"/><Relationship Id="rId5" Type="http://schemas.openxmlformats.org/officeDocument/2006/relationships/oleObject" Target="../embeddings/oleObject43.bin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1.bin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60.bin"/><Relationship Id="rId12" Type="http://schemas.openxmlformats.org/officeDocument/2006/relationships/oleObject" Target="../embeddings/oleObject6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9.bin"/><Relationship Id="rId11" Type="http://schemas.openxmlformats.org/officeDocument/2006/relationships/oleObject" Target="../embeddings/oleObject64.bin"/><Relationship Id="rId5" Type="http://schemas.openxmlformats.org/officeDocument/2006/relationships/oleObject" Target="../embeddings/oleObject58.bin"/><Relationship Id="rId10" Type="http://schemas.openxmlformats.org/officeDocument/2006/relationships/oleObject" Target="../embeddings/oleObject63.bin"/><Relationship Id="rId4" Type="http://schemas.openxmlformats.org/officeDocument/2006/relationships/oleObject" Target="../embeddings/oleObject57.bin"/><Relationship Id="rId9" Type="http://schemas.openxmlformats.org/officeDocument/2006/relationships/oleObject" Target="../embeddings/oleObject6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6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8.bin"/><Relationship Id="rId5" Type="http://schemas.openxmlformats.org/officeDocument/2006/relationships/oleObject" Target="../embeddings/oleObject6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7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75.bin"/><Relationship Id="rId11" Type="http://schemas.openxmlformats.org/officeDocument/2006/relationships/oleObject" Target="../embeddings/oleObject80.bin"/><Relationship Id="rId5" Type="http://schemas.openxmlformats.org/officeDocument/2006/relationships/oleObject" Target="../embeddings/oleObject74.bin"/><Relationship Id="rId10" Type="http://schemas.openxmlformats.org/officeDocument/2006/relationships/oleObject" Target="../embeddings/oleObject79.bin"/><Relationship Id="rId4" Type="http://schemas.openxmlformats.org/officeDocument/2006/relationships/oleObject" Target="../embeddings/oleObject73.bin"/><Relationship Id="rId9" Type="http://schemas.openxmlformats.org/officeDocument/2006/relationships/oleObject" Target="../embeddings/oleObject78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83.bin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2.bin"/><Relationship Id="rId10" Type="http://schemas.openxmlformats.org/officeDocument/2006/relationships/oleObject" Target="../embeddings/oleObject87.bin"/><Relationship Id="rId4" Type="http://schemas.openxmlformats.org/officeDocument/2006/relationships/oleObject" Target="../embeddings/oleObject81.bin"/><Relationship Id="rId9" Type="http://schemas.openxmlformats.org/officeDocument/2006/relationships/oleObject" Target="../embeddings/oleObject8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9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91.bin"/><Relationship Id="rId11" Type="http://schemas.openxmlformats.org/officeDocument/2006/relationships/oleObject" Target="../embeddings/oleObject96.bin"/><Relationship Id="rId5" Type="http://schemas.openxmlformats.org/officeDocument/2006/relationships/oleObject" Target="../embeddings/oleObject90.bin"/><Relationship Id="rId10" Type="http://schemas.openxmlformats.org/officeDocument/2006/relationships/oleObject" Target="../embeddings/oleObject95.bin"/><Relationship Id="rId4" Type="http://schemas.openxmlformats.org/officeDocument/2006/relationships/oleObject" Target="../embeddings/oleObject89.bin"/><Relationship Id="rId9" Type="http://schemas.openxmlformats.org/officeDocument/2006/relationships/oleObject" Target="../embeddings/oleObject9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99.bin"/><Relationship Id="rId5" Type="http://schemas.openxmlformats.org/officeDocument/2006/relationships/oleObject" Target="../embeddings/oleObject98.bin"/><Relationship Id="rId10" Type="http://schemas.openxmlformats.org/officeDocument/2006/relationships/oleObject" Target="../embeddings/oleObject103.bin"/><Relationship Id="rId4" Type="http://schemas.openxmlformats.org/officeDocument/2006/relationships/oleObject" Target="../embeddings/oleObject97.bin"/><Relationship Id="rId9" Type="http://schemas.openxmlformats.org/officeDocument/2006/relationships/oleObject" Target="../embeddings/oleObject102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8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10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06.bin"/><Relationship Id="rId5" Type="http://schemas.openxmlformats.org/officeDocument/2006/relationships/oleObject" Target="../embeddings/oleObject105.bin"/><Relationship Id="rId10" Type="http://schemas.openxmlformats.org/officeDocument/2006/relationships/oleObject" Target="../embeddings/oleObject110.bin"/><Relationship Id="rId4" Type="http://schemas.openxmlformats.org/officeDocument/2006/relationships/oleObject" Target="../embeddings/oleObject104.bin"/><Relationship Id="rId9" Type="http://schemas.openxmlformats.org/officeDocument/2006/relationships/oleObject" Target="../embeddings/oleObject109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1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13.bin"/><Relationship Id="rId5" Type="http://schemas.openxmlformats.org/officeDocument/2006/relationships/oleObject" Target="../embeddings/oleObject112.bin"/><Relationship Id="rId10" Type="http://schemas.openxmlformats.org/officeDocument/2006/relationships/oleObject" Target="../embeddings/oleObject117.bin"/><Relationship Id="rId4" Type="http://schemas.openxmlformats.org/officeDocument/2006/relationships/oleObject" Target="../embeddings/oleObject111.bin"/><Relationship Id="rId9" Type="http://schemas.openxmlformats.org/officeDocument/2006/relationships/oleObject" Target="../embeddings/oleObject11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2.bin"/><Relationship Id="rId3" Type="http://schemas.openxmlformats.org/officeDocument/2006/relationships/image" Target="../media/image15.png"/><Relationship Id="rId7" Type="http://schemas.openxmlformats.org/officeDocument/2006/relationships/oleObject" Target="../embeddings/oleObject12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20.bin"/><Relationship Id="rId5" Type="http://schemas.openxmlformats.org/officeDocument/2006/relationships/oleObject" Target="../embeddings/oleObject119.bin"/><Relationship Id="rId4" Type="http://schemas.openxmlformats.org/officeDocument/2006/relationships/oleObject" Target="../embeddings/oleObject118.bin"/><Relationship Id="rId9" Type="http://schemas.openxmlformats.org/officeDocument/2006/relationships/oleObject" Target="../embeddings/oleObject123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9.bin"/><Relationship Id="rId13" Type="http://schemas.openxmlformats.org/officeDocument/2006/relationships/oleObject" Target="../embeddings/oleObject134.bin"/><Relationship Id="rId3" Type="http://schemas.openxmlformats.org/officeDocument/2006/relationships/oleObject" Target="../embeddings/oleObject124.bin"/><Relationship Id="rId7" Type="http://schemas.openxmlformats.org/officeDocument/2006/relationships/oleObject" Target="../embeddings/oleObject128.bin"/><Relationship Id="rId12" Type="http://schemas.openxmlformats.org/officeDocument/2006/relationships/oleObject" Target="../embeddings/oleObject133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37.bin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27.bin"/><Relationship Id="rId11" Type="http://schemas.openxmlformats.org/officeDocument/2006/relationships/oleObject" Target="../embeddings/oleObject132.bin"/><Relationship Id="rId5" Type="http://schemas.openxmlformats.org/officeDocument/2006/relationships/oleObject" Target="../embeddings/oleObject126.bin"/><Relationship Id="rId15" Type="http://schemas.openxmlformats.org/officeDocument/2006/relationships/oleObject" Target="../embeddings/oleObject136.bin"/><Relationship Id="rId10" Type="http://schemas.openxmlformats.org/officeDocument/2006/relationships/oleObject" Target="../embeddings/oleObject131.bin"/><Relationship Id="rId4" Type="http://schemas.openxmlformats.org/officeDocument/2006/relationships/oleObject" Target="../embeddings/oleObject125.bin"/><Relationship Id="rId9" Type="http://schemas.openxmlformats.org/officeDocument/2006/relationships/oleObject" Target="../embeddings/oleObject130.bin"/><Relationship Id="rId14" Type="http://schemas.openxmlformats.org/officeDocument/2006/relationships/oleObject" Target="../embeddings/oleObject13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3.bin"/><Relationship Id="rId13" Type="http://schemas.openxmlformats.org/officeDocument/2006/relationships/oleObject" Target="../embeddings/oleObject148.bin"/><Relationship Id="rId3" Type="http://schemas.openxmlformats.org/officeDocument/2006/relationships/oleObject" Target="../embeddings/oleObject138.bin"/><Relationship Id="rId7" Type="http://schemas.openxmlformats.org/officeDocument/2006/relationships/oleObject" Target="../embeddings/oleObject142.bin"/><Relationship Id="rId12" Type="http://schemas.openxmlformats.org/officeDocument/2006/relationships/oleObject" Target="../embeddings/oleObject147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51.bin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41.bin"/><Relationship Id="rId11" Type="http://schemas.openxmlformats.org/officeDocument/2006/relationships/oleObject" Target="../embeddings/oleObject146.bin"/><Relationship Id="rId5" Type="http://schemas.openxmlformats.org/officeDocument/2006/relationships/oleObject" Target="../embeddings/oleObject140.bin"/><Relationship Id="rId15" Type="http://schemas.openxmlformats.org/officeDocument/2006/relationships/oleObject" Target="../embeddings/oleObject150.bin"/><Relationship Id="rId10" Type="http://schemas.openxmlformats.org/officeDocument/2006/relationships/oleObject" Target="../embeddings/oleObject145.bin"/><Relationship Id="rId4" Type="http://schemas.openxmlformats.org/officeDocument/2006/relationships/oleObject" Target="../embeddings/oleObject139.bin"/><Relationship Id="rId9" Type="http://schemas.openxmlformats.org/officeDocument/2006/relationships/oleObject" Target="../embeddings/oleObject144.bin"/><Relationship Id="rId14" Type="http://schemas.openxmlformats.org/officeDocument/2006/relationships/oleObject" Target="../embeddings/oleObject149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13" Type="http://schemas.openxmlformats.org/officeDocument/2006/relationships/oleObject" Target="../embeddings/oleObject162.bin"/><Relationship Id="rId3" Type="http://schemas.openxmlformats.org/officeDocument/2006/relationships/oleObject" Target="../embeddings/oleObject152.bin"/><Relationship Id="rId7" Type="http://schemas.openxmlformats.org/officeDocument/2006/relationships/oleObject" Target="../embeddings/oleObject156.bin"/><Relationship Id="rId12" Type="http://schemas.openxmlformats.org/officeDocument/2006/relationships/oleObject" Target="../embeddings/oleObject161.bin"/><Relationship Id="rId17" Type="http://schemas.openxmlformats.org/officeDocument/2006/relationships/oleObject" Target="../embeddings/oleObject16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65.bin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55.bin"/><Relationship Id="rId11" Type="http://schemas.openxmlformats.org/officeDocument/2006/relationships/oleObject" Target="../embeddings/oleObject160.bin"/><Relationship Id="rId5" Type="http://schemas.openxmlformats.org/officeDocument/2006/relationships/oleObject" Target="../embeddings/oleObject154.bin"/><Relationship Id="rId15" Type="http://schemas.openxmlformats.org/officeDocument/2006/relationships/oleObject" Target="../embeddings/oleObject164.bin"/><Relationship Id="rId10" Type="http://schemas.openxmlformats.org/officeDocument/2006/relationships/oleObject" Target="../embeddings/oleObject159.bin"/><Relationship Id="rId4" Type="http://schemas.openxmlformats.org/officeDocument/2006/relationships/oleObject" Target="../embeddings/oleObject153.bin"/><Relationship Id="rId9" Type="http://schemas.openxmlformats.org/officeDocument/2006/relationships/oleObject" Target="../embeddings/oleObject158.bin"/><Relationship Id="rId14" Type="http://schemas.openxmlformats.org/officeDocument/2006/relationships/oleObject" Target="../embeddings/oleObject16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2.bin"/><Relationship Id="rId13" Type="http://schemas.openxmlformats.org/officeDocument/2006/relationships/oleObject" Target="../embeddings/oleObject177.bin"/><Relationship Id="rId3" Type="http://schemas.openxmlformats.org/officeDocument/2006/relationships/oleObject" Target="../embeddings/oleObject167.bin"/><Relationship Id="rId7" Type="http://schemas.openxmlformats.org/officeDocument/2006/relationships/oleObject" Target="../embeddings/oleObject171.bin"/><Relationship Id="rId12" Type="http://schemas.openxmlformats.org/officeDocument/2006/relationships/oleObject" Target="../embeddings/oleObject176.bin"/><Relationship Id="rId17" Type="http://schemas.openxmlformats.org/officeDocument/2006/relationships/oleObject" Target="../embeddings/oleObject181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80.bin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70.bin"/><Relationship Id="rId11" Type="http://schemas.openxmlformats.org/officeDocument/2006/relationships/oleObject" Target="../embeddings/oleObject175.bin"/><Relationship Id="rId5" Type="http://schemas.openxmlformats.org/officeDocument/2006/relationships/oleObject" Target="../embeddings/oleObject169.bin"/><Relationship Id="rId15" Type="http://schemas.openxmlformats.org/officeDocument/2006/relationships/oleObject" Target="../embeddings/oleObject179.bin"/><Relationship Id="rId10" Type="http://schemas.openxmlformats.org/officeDocument/2006/relationships/oleObject" Target="../embeddings/oleObject174.bin"/><Relationship Id="rId4" Type="http://schemas.openxmlformats.org/officeDocument/2006/relationships/oleObject" Target="../embeddings/oleObject168.bin"/><Relationship Id="rId9" Type="http://schemas.openxmlformats.org/officeDocument/2006/relationships/oleObject" Target="../embeddings/oleObject173.bin"/><Relationship Id="rId14" Type="http://schemas.openxmlformats.org/officeDocument/2006/relationships/oleObject" Target="../embeddings/oleObject178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7.bin"/><Relationship Id="rId13" Type="http://schemas.openxmlformats.org/officeDocument/2006/relationships/oleObject" Target="../embeddings/oleObject192.bin"/><Relationship Id="rId18" Type="http://schemas.openxmlformats.org/officeDocument/2006/relationships/oleObject" Target="../embeddings/oleObject197.bin"/><Relationship Id="rId3" Type="http://schemas.openxmlformats.org/officeDocument/2006/relationships/oleObject" Target="../embeddings/oleObject182.bin"/><Relationship Id="rId7" Type="http://schemas.openxmlformats.org/officeDocument/2006/relationships/oleObject" Target="../embeddings/oleObject186.bin"/><Relationship Id="rId12" Type="http://schemas.openxmlformats.org/officeDocument/2006/relationships/oleObject" Target="../embeddings/oleObject191.bin"/><Relationship Id="rId17" Type="http://schemas.openxmlformats.org/officeDocument/2006/relationships/oleObject" Target="../embeddings/oleObject19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95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185.bin"/><Relationship Id="rId11" Type="http://schemas.openxmlformats.org/officeDocument/2006/relationships/oleObject" Target="../embeddings/oleObject190.bin"/><Relationship Id="rId5" Type="http://schemas.openxmlformats.org/officeDocument/2006/relationships/oleObject" Target="../embeddings/oleObject184.bin"/><Relationship Id="rId15" Type="http://schemas.openxmlformats.org/officeDocument/2006/relationships/oleObject" Target="../embeddings/oleObject194.bin"/><Relationship Id="rId10" Type="http://schemas.openxmlformats.org/officeDocument/2006/relationships/oleObject" Target="../embeddings/oleObject189.bin"/><Relationship Id="rId19" Type="http://schemas.openxmlformats.org/officeDocument/2006/relationships/oleObject" Target="../embeddings/oleObject198.bin"/><Relationship Id="rId4" Type="http://schemas.openxmlformats.org/officeDocument/2006/relationships/oleObject" Target="../embeddings/oleObject183.bin"/><Relationship Id="rId9" Type="http://schemas.openxmlformats.org/officeDocument/2006/relationships/oleObject" Target="../embeddings/oleObject188.bin"/><Relationship Id="rId14" Type="http://schemas.openxmlformats.org/officeDocument/2006/relationships/oleObject" Target="../embeddings/oleObject193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4.bin"/><Relationship Id="rId3" Type="http://schemas.openxmlformats.org/officeDocument/2006/relationships/oleObject" Target="../embeddings/oleObject199.bin"/><Relationship Id="rId7" Type="http://schemas.openxmlformats.org/officeDocument/2006/relationships/oleObject" Target="../embeddings/oleObject20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202.bin"/><Relationship Id="rId5" Type="http://schemas.openxmlformats.org/officeDocument/2006/relationships/oleObject" Target="../embeddings/oleObject201.bin"/><Relationship Id="rId10" Type="http://schemas.openxmlformats.org/officeDocument/2006/relationships/oleObject" Target="../embeddings/oleObject206.bin"/><Relationship Id="rId4" Type="http://schemas.openxmlformats.org/officeDocument/2006/relationships/oleObject" Target="../embeddings/oleObject200.bin"/><Relationship Id="rId9" Type="http://schemas.openxmlformats.org/officeDocument/2006/relationships/oleObject" Target="../embeddings/oleObject205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2.bin"/><Relationship Id="rId13" Type="http://schemas.openxmlformats.org/officeDocument/2006/relationships/oleObject" Target="../embeddings/oleObject217.bin"/><Relationship Id="rId18" Type="http://schemas.openxmlformats.org/officeDocument/2006/relationships/oleObject" Target="../embeddings/oleObject222.bin"/><Relationship Id="rId3" Type="http://schemas.openxmlformats.org/officeDocument/2006/relationships/oleObject" Target="../embeddings/oleObject207.bin"/><Relationship Id="rId21" Type="http://schemas.openxmlformats.org/officeDocument/2006/relationships/oleObject" Target="../embeddings/oleObject225.bin"/><Relationship Id="rId7" Type="http://schemas.openxmlformats.org/officeDocument/2006/relationships/oleObject" Target="../embeddings/oleObject211.bin"/><Relationship Id="rId12" Type="http://schemas.openxmlformats.org/officeDocument/2006/relationships/oleObject" Target="../embeddings/oleObject216.bin"/><Relationship Id="rId17" Type="http://schemas.openxmlformats.org/officeDocument/2006/relationships/oleObject" Target="../embeddings/oleObject221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20.bin"/><Relationship Id="rId20" Type="http://schemas.openxmlformats.org/officeDocument/2006/relationships/oleObject" Target="../embeddings/oleObject224.bin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10.bin"/><Relationship Id="rId11" Type="http://schemas.openxmlformats.org/officeDocument/2006/relationships/oleObject" Target="../embeddings/oleObject215.bin"/><Relationship Id="rId5" Type="http://schemas.openxmlformats.org/officeDocument/2006/relationships/oleObject" Target="../embeddings/oleObject209.bin"/><Relationship Id="rId15" Type="http://schemas.openxmlformats.org/officeDocument/2006/relationships/oleObject" Target="../embeddings/oleObject219.bin"/><Relationship Id="rId10" Type="http://schemas.openxmlformats.org/officeDocument/2006/relationships/oleObject" Target="../embeddings/oleObject214.bin"/><Relationship Id="rId19" Type="http://schemas.openxmlformats.org/officeDocument/2006/relationships/oleObject" Target="../embeddings/oleObject223.bin"/><Relationship Id="rId4" Type="http://schemas.openxmlformats.org/officeDocument/2006/relationships/oleObject" Target="../embeddings/oleObject208.bin"/><Relationship Id="rId9" Type="http://schemas.openxmlformats.org/officeDocument/2006/relationships/oleObject" Target="../embeddings/oleObject213.bin"/><Relationship Id="rId14" Type="http://schemas.openxmlformats.org/officeDocument/2006/relationships/oleObject" Target="../embeddings/oleObject21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276350" y="2514600"/>
            <a:ext cx="687705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>
                <a:solidFill>
                  <a:schemeClr val="hlink"/>
                </a:solidFill>
              </a:rPr>
              <a:t>Прототипы №20 </a:t>
            </a:r>
          </a:p>
          <a:p>
            <a:pPr algn="ctr">
              <a:spcBef>
                <a:spcPct val="50000"/>
              </a:spcBef>
            </a:pPr>
            <a:r>
              <a:rPr lang="ru-RU" sz="3600" b="1">
                <a:solidFill>
                  <a:schemeClr val="hlink"/>
                </a:solidFill>
              </a:rPr>
              <a:t>из открытого банка заданий ОГЭ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0194" name="Object 210"/>
          <p:cNvGraphicFramePr>
            <a:graphicFrameLocks noChangeAspect="1"/>
          </p:cNvGraphicFramePr>
          <p:nvPr/>
        </p:nvGraphicFramePr>
        <p:xfrm>
          <a:off x="4572000" y="115888"/>
          <a:ext cx="2159000" cy="581025"/>
        </p:xfrm>
        <a:graphic>
          <a:graphicData uri="http://schemas.openxmlformats.org/presentationml/2006/ole">
            <p:oleObj spid="_x0000_s170194" name="Формула" r:id="rId4" imgW="888840" imgH="241200" progId="Equation.3">
              <p:embed/>
            </p:oleObj>
          </a:graphicData>
        </a:graphic>
      </p:graphicFrame>
      <p:sp>
        <p:nvSpPr>
          <p:cNvPr id="170208" name="Прямоугольник 11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70209" name="Прямоугольник 12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0195" name="Object 211"/>
          <p:cNvGraphicFramePr>
            <a:graphicFrameLocks noChangeAspect="1"/>
          </p:cNvGraphicFramePr>
          <p:nvPr/>
        </p:nvGraphicFramePr>
        <p:xfrm>
          <a:off x="920750" y="4213225"/>
          <a:ext cx="2382838" cy="465138"/>
        </p:xfrm>
        <a:graphic>
          <a:graphicData uri="http://schemas.openxmlformats.org/presentationml/2006/ole">
            <p:oleObj spid="_x0000_s170195" name="Формула" r:id="rId5" imgW="1041120" imgH="203040" progId="Equation.3">
              <p:embed/>
            </p:oleObj>
          </a:graphicData>
        </a:graphic>
      </p:graphicFrame>
      <p:graphicFrame>
        <p:nvGraphicFramePr>
          <p:cNvPr id="170196" name="Object 212"/>
          <p:cNvGraphicFramePr>
            <a:graphicFrameLocks noChangeAspect="1"/>
          </p:cNvGraphicFramePr>
          <p:nvPr/>
        </p:nvGraphicFramePr>
        <p:xfrm>
          <a:off x="2293938" y="1171575"/>
          <a:ext cx="1536700" cy="374650"/>
        </p:xfrm>
        <a:graphic>
          <a:graphicData uri="http://schemas.openxmlformats.org/presentationml/2006/ole">
            <p:oleObj spid="_x0000_s170196" name="Формула" r:id="rId6" imgW="1206500" imgH="292100" progId="Equation.3">
              <p:embed/>
            </p:oleObj>
          </a:graphicData>
        </a:graphic>
      </p:graphicFrame>
      <p:graphicFrame>
        <p:nvGraphicFramePr>
          <p:cNvPr id="170197" name="Object 213"/>
          <p:cNvGraphicFramePr>
            <a:graphicFrameLocks noChangeAspect="1"/>
          </p:cNvGraphicFramePr>
          <p:nvPr/>
        </p:nvGraphicFramePr>
        <p:xfrm>
          <a:off x="2152650" y="1585913"/>
          <a:ext cx="2135188" cy="415925"/>
        </p:xfrm>
        <a:graphic>
          <a:graphicData uri="http://schemas.openxmlformats.org/presentationml/2006/ole">
            <p:oleObj spid="_x0000_s170197" name="Формула" r:id="rId7" imgW="1511300" imgH="292100" progId="Equation.3">
              <p:embed/>
            </p:oleObj>
          </a:graphicData>
        </a:graphic>
      </p:graphicFrame>
      <p:graphicFrame>
        <p:nvGraphicFramePr>
          <p:cNvPr id="170198" name="Object 214"/>
          <p:cNvGraphicFramePr>
            <a:graphicFrameLocks noChangeAspect="1"/>
          </p:cNvGraphicFramePr>
          <p:nvPr/>
        </p:nvGraphicFramePr>
        <p:xfrm>
          <a:off x="2193925" y="2051050"/>
          <a:ext cx="2457450" cy="412750"/>
        </p:xfrm>
        <a:graphic>
          <a:graphicData uri="http://schemas.openxmlformats.org/presentationml/2006/ole">
            <p:oleObj spid="_x0000_s170198" name="Формула" r:id="rId8" imgW="1752600" imgH="292100" progId="Equation.3">
              <p:embed/>
            </p:oleObj>
          </a:graphicData>
        </a:graphic>
      </p:graphicFrame>
      <p:graphicFrame>
        <p:nvGraphicFramePr>
          <p:cNvPr id="170199" name="Object 215"/>
          <p:cNvGraphicFramePr>
            <a:graphicFrameLocks noChangeAspect="1"/>
          </p:cNvGraphicFramePr>
          <p:nvPr/>
        </p:nvGraphicFramePr>
        <p:xfrm>
          <a:off x="1939925" y="2527300"/>
          <a:ext cx="3121025" cy="374650"/>
        </p:xfrm>
        <a:graphic>
          <a:graphicData uri="http://schemas.openxmlformats.org/presentationml/2006/ole">
            <p:oleObj spid="_x0000_s170199" name="Формула" r:id="rId9" imgW="2463800" imgH="292100" progId="Equation.3">
              <p:embed/>
            </p:oleObj>
          </a:graphicData>
        </a:graphic>
      </p:graphicFrame>
      <p:graphicFrame>
        <p:nvGraphicFramePr>
          <p:cNvPr id="170200" name="Object 216"/>
          <p:cNvGraphicFramePr>
            <a:graphicFrameLocks noChangeAspect="1"/>
          </p:cNvGraphicFramePr>
          <p:nvPr/>
        </p:nvGraphicFramePr>
        <p:xfrm>
          <a:off x="1254125" y="3009900"/>
          <a:ext cx="1808163" cy="369888"/>
        </p:xfrm>
        <a:graphic>
          <a:graphicData uri="http://schemas.openxmlformats.org/presentationml/2006/ole">
            <p:oleObj spid="_x0000_s170200" name="Формула" r:id="rId10" imgW="1256755" imgH="253890" progId="Equation.3">
              <p:embed/>
            </p:oleObj>
          </a:graphicData>
        </a:graphic>
      </p:graphicFrame>
      <p:graphicFrame>
        <p:nvGraphicFramePr>
          <p:cNvPr id="170201" name="Object 217"/>
          <p:cNvGraphicFramePr>
            <a:graphicFrameLocks noChangeAspect="1"/>
          </p:cNvGraphicFramePr>
          <p:nvPr/>
        </p:nvGraphicFramePr>
        <p:xfrm>
          <a:off x="3349625" y="3148013"/>
          <a:ext cx="390525" cy="180975"/>
        </p:xfrm>
        <a:graphic>
          <a:graphicData uri="http://schemas.openxmlformats.org/presentationml/2006/ole">
            <p:oleObj spid="_x0000_s170201" name="Формула" r:id="rId11" imgW="393359" imgH="177646" progId="Equation.3">
              <p:embed/>
            </p:oleObj>
          </a:graphicData>
        </a:graphic>
      </p:graphicFrame>
      <p:graphicFrame>
        <p:nvGraphicFramePr>
          <p:cNvPr id="170202" name="Object 218"/>
          <p:cNvGraphicFramePr>
            <a:graphicFrameLocks noChangeAspect="1"/>
          </p:cNvGraphicFramePr>
          <p:nvPr/>
        </p:nvGraphicFramePr>
        <p:xfrm>
          <a:off x="4083050" y="3009900"/>
          <a:ext cx="1757363" cy="360363"/>
        </p:xfrm>
        <a:graphic>
          <a:graphicData uri="http://schemas.openxmlformats.org/presentationml/2006/ole">
            <p:oleObj spid="_x0000_s170202" name="Формула" r:id="rId12" imgW="1256755" imgH="253890" progId="Equation.3">
              <p:embed/>
            </p:oleObj>
          </a:graphicData>
        </a:graphic>
      </p:graphicFrame>
      <p:graphicFrame>
        <p:nvGraphicFramePr>
          <p:cNvPr id="170203" name="Object 219"/>
          <p:cNvGraphicFramePr>
            <a:graphicFrameLocks noChangeAspect="1"/>
          </p:cNvGraphicFramePr>
          <p:nvPr/>
        </p:nvGraphicFramePr>
        <p:xfrm>
          <a:off x="1003300" y="3624263"/>
          <a:ext cx="685800" cy="200025"/>
        </p:xfrm>
        <a:graphic>
          <a:graphicData uri="http://schemas.openxmlformats.org/presentationml/2006/ole">
            <p:oleObj spid="_x0000_s170203" name="Формула" r:id="rId13" imgW="685800" imgH="203200" progId="Equation.3">
              <p:embed/>
            </p:oleObj>
          </a:graphicData>
        </a:graphic>
      </p:graphicFrame>
      <p:graphicFrame>
        <p:nvGraphicFramePr>
          <p:cNvPr id="170204" name="Object 220"/>
          <p:cNvGraphicFramePr>
            <a:graphicFrameLocks noChangeAspect="1"/>
          </p:cNvGraphicFramePr>
          <p:nvPr/>
        </p:nvGraphicFramePr>
        <p:xfrm>
          <a:off x="2032000" y="3643313"/>
          <a:ext cx="352425" cy="161925"/>
        </p:xfrm>
        <a:graphic>
          <a:graphicData uri="http://schemas.openxmlformats.org/presentationml/2006/ole">
            <p:oleObj spid="_x0000_s170204" name="Формула" r:id="rId14" imgW="355292" imgH="164957" progId="Equation.3">
              <p:embed/>
            </p:oleObj>
          </a:graphicData>
        </a:graphic>
      </p:graphicFrame>
      <p:graphicFrame>
        <p:nvGraphicFramePr>
          <p:cNvPr id="170205" name="Object 221"/>
          <p:cNvGraphicFramePr>
            <a:graphicFrameLocks noChangeAspect="1"/>
          </p:cNvGraphicFramePr>
          <p:nvPr/>
        </p:nvGraphicFramePr>
        <p:xfrm>
          <a:off x="4183063" y="3571875"/>
          <a:ext cx="469900" cy="304800"/>
        </p:xfrm>
        <a:graphic>
          <a:graphicData uri="http://schemas.openxmlformats.org/presentationml/2006/ole">
            <p:oleObj spid="_x0000_s170205" name="Формула" r:id="rId15" imgW="469800" imgH="304560" progId="Equation.3">
              <p:embed/>
            </p:oleObj>
          </a:graphicData>
        </a:graphic>
      </p:graphicFrame>
      <p:graphicFrame>
        <p:nvGraphicFramePr>
          <p:cNvPr id="170206" name="Object 222"/>
          <p:cNvGraphicFramePr>
            <a:graphicFrameLocks noChangeAspect="1"/>
          </p:cNvGraphicFramePr>
          <p:nvPr/>
        </p:nvGraphicFramePr>
        <p:xfrm>
          <a:off x="5167313" y="3571875"/>
          <a:ext cx="660400" cy="304800"/>
        </p:xfrm>
        <a:graphic>
          <a:graphicData uri="http://schemas.openxmlformats.org/presentationml/2006/ole">
            <p:oleObj spid="_x0000_s170206" name="Формула" r:id="rId16" imgW="660240" imgH="304560" progId="Equation.3">
              <p:embed/>
            </p:oleObj>
          </a:graphicData>
        </a:graphic>
      </p:graphicFrame>
      <p:sp>
        <p:nvSpPr>
          <p:cNvPr id="170210" name="Rectangle 79"/>
          <p:cNvSpPr>
            <a:spLocks noChangeArrowheads="1"/>
          </p:cNvSpPr>
          <p:nvPr/>
        </p:nvSpPr>
        <p:spPr bwMode="auto">
          <a:xfrm>
            <a:off x="0" y="1504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Bookman Old Style" pitchFamily="18" charset="0"/>
            </a:endParaRPr>
          </a:p>
        </p:txBody>
      </p:sp>
      <p:sp>
        <p:nvSpPr>
          <p:cNvPr id="170211" name="Rectangle 80"/>
          <p:cNvSpPr>
            <a:spLocks noChangeArrowheads="1"/>
          </p:cNvSpPr>
          <p:nvPr/>
        </p:nvSpPr>
        <p:spPr bwMode="auto">
          <a:xfrm>
            <a:off x="0" y="22574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Bookman Old Style" pitchFamily="18" charset="0"/>
            </a:endParaRPr>
          </a:p>
        </p:txBody>
      </p:sp>
      <p:sp>
        <p:nvSpPr>
          <p:cNvPr id="170212" name="Rectangle 81"/>
          <p:cNvSpPr>
            <a:spLocks noChangeArrowheads="1"/>
          </p:cNvSpPr>
          <p:nvPr/>
        </p:nvSpPr>
        <p:spPr bwMode="auto">
          <a:xfrm>
            <a:off x="0" y="3009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Bookman Old Style" pitchFamily="18" charset="0"/>
            </a:endParaRPr>
          </a:p>
        </p:txBody>
      </p:sp>
      <p:sp>
        <p:nvSpPr>
          <p:cNvPr id="170213" name="Rectangle 82"/>
          <p:cNvSpPr>
            <a:spLocks noChangeArrowheads="1"/>
          </p:cNvSpPr>
          <p:nvPr/>
        </p:nvSpPr>
        <p:spPr bwMode="auto">
          <a:xfrm>
            <a:off x="0" y="3724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0214" name="Rectangle 83"/>
          <p:cNvSpPr>
            <a:spLocks noChangeArrowheads="1"/>
          </p:cNvSpPr>
          <p:nvPr/>
        </p:nvSpPr>
        <p:spPr bwMode="auto">
          <a:xfrm>
            <a:off x="0" y="3905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0215" name="Rectangle 84"/>
          <p:cNvSpPr>
            <a:spLocks noChangeArrowheads="1"/>
          </p:cNvSpPr>
          <p:nvPr/>
        </p:nvSpPr>
        <p:spPr bwMode="auto">
          <a:xfrm>
            <a:off x="0" y="4067175"/>
            <a:ext cx="11080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>
              <a:ea typeface="Calibri" pitchFamily="34" charset="0"/>
              <a:cs typeface="Times New Roman" pitchFamily="18" charset="0"/>
            </a:endParaRPr>
          </a:p>
          <a:p>
            <a:endParaRPr lang="ru-RU"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70216" name="Rectangle 85"/>
          <p:cNvSpPr>
            <a:spLocks noChangeArrowheads="1"/>
          </p:cNvSpPr>
          <p:nvPr/>
        </p:nvSpPr>
        <p:spPr bwMode="auto">
          <a:xfrm>
            <a:off x="0" y="481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202" name="Object 122"/>
          <p:cNvGraphicFramePr>
            <a:graphicFrameLocks noChangeAspect="1"/>
          </p:cNvGraphicFramePr>
          <p:nvPr/>
        </p:nvGraphicFramePr>
        <p:xfrm>
          <a:off x="4572000" y="173038"/>
          <a:ext cx="2436813" cy="490537"/>
        </p:xfrm>
        <a:graphic>
          <a:graphicData uri="http://schemas.openxmlformats.org/presentationml/2006/ole">
            <p:oleObj spid="_x0000_s174202" name="Уравнение" r:id="rId4" imgW="1002960" imgH="203040" progId="Equation.3">
              <p:embed/>
            </p:oleObj>
          </a:graphicData>
        </a:graphic>
      </p:graphicFrame>
      <p:sp>
        <p:nvSpPr>
          <p:cNvPr id="174211" name="Прямоугольник 2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800" b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74212" name="Прямоугольник 3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4203" name="Object 123"/>
          <p:cNvGraphicFramePr>
            <a:graphicFrameLocks noChangeAspect="1"/>
          </p:cNvGraphicFramePr>
          <p:nvPr/>
        </p:nvGraphicFramePr>
        <p:xfrm>
          <a:off x="3073400" y="5673725"/>
          <a:ext cx="2995613" cy="465138"/>
        </p:xfrm>
        <a:graphic>
          <a:graphicData uri="http://schemas.openxmlformats.org/presentationml/2006/ole">
            <p:oleObj spid="_x0000_s174203" name="Уравнение" r:id="rId5" imgW="1307880" imgH="203040" progId="Equation.3">
              <p:embed/>
            </p:oleObj>
          </a:graphicData>
        </a:graphic>
      </p:graphicFrame>
      <p:graphicFrame>
        <p:nvGraphicFramePr>
          <p:cNvPr id="174204" name="Object 124"/>
          <p:cNvGraphicFramePr>
            <a:graphicFrameLocks noChangeAspect="1"/>
          </p:cNvGraphicFramePr>
          <p:nvPr/>
        </p:nvGraphicFramePr>
        <p:xfrm>
          <a:off x="612775" y="3709988"/>
          <a:ext cx="1511300" cy="1622425"/>
        </p:xfrm>
        <a:graphic>
          <a:graphicData uri="http://schemas.openxmlformats.org/presentationml/2006/ole">
            <p:oleObj spid="_x0000_s174204" name="Уравнение" r:id="rId6" imgW="660240" imgH="711000" progId="Equation.3">
              <p:embed/>
            </p:oleObj>
          </a:graphicData>
        </a:graphic>
      </p:graphicFrame>
      <p:graphicFrame>
        <p:nvGraphicFramePr>
          <p:cNvPr id="174205" name="Object 125"/>
          <p:cNvGraphicFramePr>
            <a:graphicFrameLocks noChangeAspect="1"/>
          </p:cNvGraphicFramePr>
          <p:nvPr/>
        </p:nvGraphicFramePr>
        <p:xfrm>
          <a:off x="2487613" y="3725863"/>
          <a:ext cx="1919287" cy="1624012"/>
        </p:xfrm>
        <a:graphic>
          <a:graphicData uri="http://schemas.openxmlformats.org/presentationml/2006/ole">
            <p:oleObj spid="_x0000_s174205" name="Уравнение" r:id="rId7" imgW="838080" imgH="711000" progId="Equation.3">
              <p:embed/>
            </p:oleObj>
          </a:graphicData>
        </a:graphic>
      </p:graphicFrame>
      <p:graphicFrame>
        <p:nvGraphicFramePr>
          <p:cNvPr id="174206" name="Object 126"/>
          <p:cNvGraphicFramePr>
            <a:graphicFrameLocks noChangeAspect="1"/>
          </p:cNvGraphicFramePr>
          <p:nvPr/>
        </p:nvGraphicFramePr>
        <p:xfrm>
          <a:off x="523875" y="2370138"/>
          <a:ext cx="2560638" cy="552450"/>
        </p:xfrm>
        <a:graphic>
          <a:graphicData uri="http://schemas.openxmlformats.org/presentationml/2006/ole">
            <p:oleObj spid="_x0000_s174206" name="Уравнение" r:id="rId8" imgW="1054080" imgH="228600" progId="Equation.3">
              <p:embed/>
            </p:oleObj>
          </a:graphicData>
        </a:graphic>
      </p:graphicFrame>
      <p:graphicFrame>
        <p:nvGraphicFramePr>
          <p:cNvPr id="174207" name="Object 127"/>
          <p:cNvGraphicFramePr>
            <a:graphicFrameLocks noChangeAspect="1"/>
          </p:cNvGraphicFramePr>
          <p:nvPr/>
        </p:nvGraphicFramePr>
        <p:xfrm>
          <a:off x="368300" y="1162050"/>
          <a:ext cx="2868613" cy="490538"/>
        </p:xfrm>
        <a:graphic>
          <a:graphicData uri="http://schemas.openxmlformats.org/presentationml/2006/ole">
            <p:oleObj spid="_x0000_s174207" name="Формула" r:id="rId9" imgW="1180800" imgH="203040" progId="Equation.3">
              <p:embed/>
            </p:oleObj>
          </a:graphicData>
        </a:graphic>
      </p:graphicFrame>
      <p:graphicFrame>
        <p:nvGraphicFramePr>
          <p:cNvPr id="174208" name="Object 128"/>
          <p:cNvGraphicFramePr>
            <a:graphicFrameLocks noChangeAspect="1"/>
          </p:cNvGraphicFramePr>
          <p:nvPr/>
        </p:nvGraphicFramePr>
        <p:xfrm>
          <a:off x="368300" y="1635125"/>
          <a:ext cx="3236913" cy="550863"/>
        </p:xfrm>
        <a:graphic>
          <a:graphicData uri="http://schemas.openxmlformats.org/presentationml/2006/ole">
            <p:oleObj spid="_x0000_s174208" name="Формула" r:id="rId10" imgW="1333440" imgH="228600" progId="Equation.3">
              <p:embed/>
            </p:oleObj>
          </a:graphicData>
        </a:graphic>
      </p:graphicFrame>
      <p:graphicFrame>
        <p:nvGraphicFramePr>
          <p:cNvPr id="174209" name="Object 129"/>
          <p:cNvGraphicFramePr>
            <a:graphicFrameLocks noChangeAspect="1"/>
          </p:cNvGraphicFramePr>
          <p:nvPr/>
        </p:nvGraphicFramePr>
        <p:xfrm>
          <a:off x="612775" y="3186113"/>
          <a:ext cx="3330575" cy="520700"/>
        </p:xfrm>
        <a:graphic>
          <a:graphicData uri="http://schemas.openxmlformats.org/presentationml/2006/ole">
            <p:oleObj spid="_x0000_s174209" name="Уравнение" r:id="rId11" imgW="13716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5226" name="Object 122"/>
          <p:cNvGraphicFramePr>
            <a:graphicFrameLocks noChangeAspect="1"/>
          </p:cNvGraphicFramePr>
          <p:nvPr/>
        </p:nvGraphicFramePr>
        <p:xfrm>
          <a:off x="4572000" y="173038"/>
          <a:ext cx="2932113" cy="487362"/>
        </p:xfrm>
        <a:graphic>
          <a:graphicData uri="http://schemas.openxmlformats.org/presentationml/2006/ole">
            <p:oleObj spid="_x0000_s175226" name="Уравнение" r:id="rId4" imgW="1206360" imgH="203040" progId="Equation.3">
              <p:embed/>
            </p:oleObj>
          </a:graphicData>
        </a:graphic>
      </p:graphicFrame>
      <p:sp>
        <p:nvSpPr>
          <p:cNvPr id="175235" name="Прямоугольник 2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75236" name="Прямоугольник 3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5227" name="Object 123"/>
          <p:cNvGraphicFramePr>
            <a:graphicFrameLocks noChangeAspect="1"/>
          </p:cNvGraphicFramePr>
          <p:nvPr/>
        </p:nvGraphicFramePr>
        <p:xfrm>
          <a:off x="3089275" y="5194300"/>
          <a:ext cx="2965450" cy="465138"/>
        </p:xfrm>
        <a:graphic>
          <a:graphicData uri="http://schemas.openxmlformats.org/presentationml/2006/ole">
            <p:oleObj spid="_x0000_s175227" name="Уравнение" r:id="rId5" imgW="1295280" imgH="203040" progId="Equation.3">
              <p:embed/>
            </p:oleObj>
          </a:graphicData>
        </a:graphic>
      </p:graphicFrame>
      <p:graphicFrame>
        <p:nvGraphicFramePr>
          <p:cNvPr id="175228" name="Object 124"/>
          <p:cNvGraphicFramePr>
            <a:graphicFrameLocks noChangeAspect="1"/>
          </p:cNvGraphicFramePr>
          <p:nvPr/>
        </p:nvGraphicFramePr>
        <p:xfrm>
          <a:off x="628650" y="3186113"/>
          <a:ext cx="1481138" cy="1624012"/>
        </p:xfrm>
        <a:graphic>
          <a:graphicData uri="http://schemas.openxmlformats.org/presentationml/2006/ole">
            <p:oleObj spid="_x0000_s175228" name="Уравнение" r:id="rId6" imgW="647640" imgH="711000" progId="Equation.3">
              <p:embed/>
            </p:oleObj>
          </a:graphicData>
        </a:graphic>
      </p:graphicFrame>
      <p:graphicFrame>
        <p:nvGraphicFramePr>
          <p:cNvPr id="175229" name="Object 125"/>
          <p:cNvGraphicFramePr>
            <a:graphicFrameLocks noChangeAspect="1"/>
          </p:cNvGraphicFramePr>
          <p:nvPr/>
        </p:nvGraphicFramePr>
        <p:xfrm>
          <a:off x="2335213" y="3186113"/>
          <a:ext cx="1924050" cy="1624012"/>
        </p:xfrm>
        <a:graphic>
          <a:graphicData uri="http://schemas.openxmlformats.org/presentationml/2006/ole">
            <p:oleObj spid="_x0000_s175229" name="Уравнение" r:id="rId7" imgW="838080" imgH="711000" progId="Equation.3">
              <p:embed/>
            </p:oleObj>
          </a:graphicData>
        </a:graphic>
      </p:graphicFrame>
      <p:graphicFrame>
        <p:nvGraphicFramePr>
          <p:cNvPr id="175230" name="Object 126"/>
          <p:cNvGraphicFramePr>
            <a:graphicFrameLocks noChangeAspect="1"/>
          </p:cNvGraphicFramePr>
          <p:nvPr/>
        </p:nvGraphicFramePr>
        <p:xfrm>
          <a:off x="628650" y="1163638"/>
          <a:ext cx="2870200" cy="487362"/>
        </p:xfrm>
        <a:graphic>
          <a:graphicData uri="http://schemas.openxmlformats.org/presentationml/2006/ole">
            <p:oleObj spid="_x0000_s175230" name="Уравнение" r:id="rId8" imgW="1180800" imgH="203040" progId="Equation.3">
              <p:embed/>
            </p:oleObj>
          </a:graphicData>
        </a:graphic>
      </p:graphicFrame>
      <p:graphicFrame>
        <p:nvGraphicFramePr>
          <p:cNvPr id="175231" name="Object 127"/>
          <p:cNvGraphicFramePr>
            <a:graphicFrameLocks noChangeAspect="1"/>
          </p:cNvGraphicFramePr>
          <p:nvPr/>
        </p:nvGraphicFramePr>
        <p:xfrm>
          <a:off x="628650" y="1638300"/>
          <a:ext cx="3148013" cy="547688"/>
        </p:xfrm>
        <a:graphic>
          <a:graphicData uri="http://schemas.openxmlformats.org/presentationml/2006/ole">
            <p:oleObj spid="_x0000_s175231" name="Уравнение" r:id="rId9" imgW="1295280" imgH="228600" progId="Equation.3">
              <p:embed/>
            </p:oleObj>
          </a:graphicData>
        </a:graphic>
      </p:graphicFrame>
      <p:graphicFrame>
        <p:nvGraphicFramePr>
          <p:cNvPr id="175232" name="Object 128"/>
          <p:cNvGraphicFramePr>
            <a:graphicFrameLocks noChangeAspect="1"/>
          </p:cNvGraphicFramePr>
          <p:nvPr/>
        </p:nvGraphicFramePr>
        <p:xfrm>
          <a:off x="628650" y="2138363"/>
          <a:ext cx="2560638" cy="547687"/>
        </p:xfrm>
        <a:graphic>
          <a:graphicData uri="http://schemas.openxmlformats.org/presentationml/2006/ole">
            <p:oleObj spid="_x0000_s175232" name="Уравнение" r:id="rId10" imgW="1054080" imgH="228600" progId="Equation.3">
              <p:embed/>
            </p:oleObj>
          </a:graphicData>
        </a:graphic>
      </p:graphicFrame>
      <p:graphicFrame>
        <p:nvGraphicFramePr>
          <p:cNvPr id="175233" name="Object 129"/>
          <p:cNvGraphicFramePr>
            <a:graphicFrameLocks noChangeAspect="1"/>
          </p:cNvGraphicFramePr>
          <p:nvPr/>
        </p:nvGraphicFramePr>
        <p:xfrm>
          <a:off x="628650" y="2686050"/>
          <a:ext cx="3270250" cy="517525"/>
        </p:xfrm>
        <a:graphic>
          <a:graphicData uri="http://schemas.openxmlformats.org/presentationml/2006/ole">
            <p:oleObj spid="_x0000_s175233" name="Уравнение" r:id="rId11" imgW="134604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6310" name="Object 182"/>
          <p:cNvGraphicFramePr>
            <a:graphicFrameLocks noChangeAspect="1"/>
          </p:cNvGraphicFramePr>
          <p:nvPr/>
        </p:nvGraphicFramePr>
        <p:xfrm>
          <a:off x="4572000" y="115888"/>
          <a:ext cx="3917950" cy="582612"/>
        </p:xfrm>
        <a:graphic>
          <a:graphicData uri="http://schemas.openxmlformats.org/presentationml/2006/ole">
            <p:oleObj spid="_x0000_s176310" name="Уравнение" r:id="rId4" imgW="1612800" imgH="241200" progId="Equation.3">
              <p:embed/>
            </p:oleObj>
          </a:graphicData>
        </a:graphic>
      </p:graphicFrame>
      <p:sp>
        <p:nvSpPr>
          <p:cNvPr id="176323" name="Прямоугольник 2"/>
          <p:cNvSpPr>
            <a:spLocks noChangeArrowheads="1"/>
          </p:cNvSpPr>
          <p:nvPr/>
        </p:nvSpPr>
        <p:spPr bwMode="auto">
          <a:xfrm>
            <a:off x="1093788" y="163513"/>
            <a:ext cx="3478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76324" name="Прямоугольник 3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6311" name="Object 183"/>
          <p:cNvGraphicFramePr>
            <a:graphicFrameLocks noChangeAspect="1"/>
          </p:cNvGraphicFramePr>
          <p:nvPr/>
        </p:nvGraphicFramePr>
        <p:xfrm>
          <a:off x="668338" y="2705100"/>
          <a:ext cx="989012" cy="493713"/>
        </p:xfrm>
        <a:graphic>
          <a:graphicData uri="http://schemas.openxmlformats.org/presentationml/2006/ole">
            <p:oleObj spid="_x0000_s176311" name="Формула" r:id="rId5" imgW="431640" imgH="215640" progId="Equation.3">
              <p:embed/>
            </p:oleObj>
          </a:graphicData>
        </a:graphic>
      </p:graphicFrame>
      <p:graphicFrame>
        <p:nvGraphicFramePr>
          <p:cNvPr id="176312" name="Object 184"/>
          <p:cNvGraphicFramePr>
            <a:graphicFrameLocks noChangeAspect="1"/>
          </p:cNvGraphicFramePr>
          <p:nvPr/>
        </p:nvGraphicFramePr>
        <p:xfrm>
          <a:off x="3132138" y="5826125"/>
          <a:ext cx="2879725" cy="552450"/>
        </p:xfrm>
        <a:graphic>
          <a:graphicData uri="http://schemas.openxmlformats.org/presentationml/2006/ole">
            <p:oleObj spid="_x0000_s176312" name="Уравнение" r:id="rId6" imgW="1257120" imgH="241200" progId="Equation.3">
              <p:embed/>
            </p:oleObj>
          </a:graphicData>
        </a:graphic>
      </p:graphicFrame>
      <p:graphicFrame>
        <p:nvGraphicFramePr>
          <p:cNvPr id="176313" name="Object 185"/>
          <p:cNvGraphicFramePr>
            <a:graphicFrameLocks noChangeAspect="1"/>
          </p:cNvGraphicFramePr>
          <p:nvPr/>
        </p:nvGraphicFramePr>
        <p:xfrm>
          <a:off x="644525" y="1146175"/>
          <a:ext cx="3632200" cy="547688"/>
        </p:xfrm>
        <a:graphic>
          <a:graphicData uri="http://schemas.openxmlformats.org/presentationml/2006/ole">
            <p:oleObj spid="_x0000_s176313" name="Уравнение" r:id="rId7" imgW="1587240" imgH="241200" progId="Equation.3">
              <p:embed/>
            </p:oleObj>
          </a:graphicData>
        </a:graphic>
      </p:graphicFrame>
      <p:graphicFrame>
        <p:nvGraphicFramePr>
          <p:cNvPr id="176314" name="Object 186"/>
          <p:cNvGraphicFramePr>
            <a:graphicFrameLocks noChangeAspect="1"/>
          </p:cNvGraphicFramePr>
          <p:nvPr/>
        </p:nvGraphicFramePr>
        <p:xfrm>
          <a:off x="614363" y="4570413"/>
          <a:ext cx="2006600" cy="1219200"/>
        </p:xfrm>
        <a:graphic>
          <a:graphicData uri="http://schemas.openxmlformats.org/presentationml/2006/ole">
            <p:oleObj spid="_x0000_s176314" name="Уравнение" r:id="rId8" imgW="876240" imgH="533160" progId="Equation.3">
              <p:embed/>
            </p:oleObj>
          </a:graphicData>
        </a:graphic>
      </p:graphicFrame>
      <p:graphicFrame>
        <p:nvGraphicFramePr>
          <p:cNvPr id="176315" name="Object 187"/>
          <p:cNvGraphicFramePr>
            <a:graphicFrameLocks noChangeAspect="1"/>
          </p:cNvGraphicFramePr>
          <p:nvPr/>
        </p:nvGraphicFramePr>
        <p:xfrm>
          <a:off x="315913" y="1601788"/>
          <a:ext cx="6149975" cy="566737"/>
        </p:xfrm>
        <a:graphic>
          <a:graphicData uri="http://schemas.openxmlformats.org/presentationml/2006/ole">
            <p:oleObj spid="_x0000_s176315" name="Microsoft Equation 3.0" r:id="rId9" imgW="2603160" imgH="241200" progId="Equation.3">
              <p:embed/>
            </p:oleObj>
          </a:graphicData>
        </a:graphic>
      </p:graphicFrame>
      <p:graphicFrame>
        <p:nvGraphicFramePr>
          <p:cNvPr id="176316" name="Object 188"/>
          <p:cNvGraphicFramePr>
            <a:graphicFrameLocks noChangeAspect="1"/>
          </p:cNvGraphicFramePr>
          <p:nvPr/>
        </p:nvGraphicFramePr>
        <p:xfrm>
          <a:off x="644525" y="2168525"/>
          <a:ext cx="1946275" cy="461963"/>
        </p:xfrm>
        <a:graphic>
          <a:graphicData uri="http://schemas.openxmlformats.org/presentationml/2006/ole">
            <p:oleObj spid="_x0000_s176316" name="Уравнение" r:id="rId10" imgW="850680" imgH="203040" progId="Equation.3">
              <p:embed/>
            </p:oleObj>
          </a:graphicData>
        </a:graphic>
      </p:graphicFrame>
      <p:graphicFrame>
        <p:nvGraphicFramePr>
          <p:cNvPr id="176317" name="Object 189"/>
          <p:cNvGraphicFramePr>
            <a:graphicFrameLocks noChangeAspect="1"/>
          </p:cNvGraphicFramePr>
          <p:nvPr/>
        </p:nvGraphicFramePr>
        <p:xfrm>
          <a:off x="1778000" y="2690813"/>
          <a:ext cx="5368925" cy="476250"/>
        </p:xfrm>
        <a:graphic>
          <a:graphicData uri="http://schemas.openxmlformats.org/presentationml/2006/ole">
            <p:oleObj spid="_x0000_s176317" name="Формула" r:id="rId11" imgW="2273040" imgH="203040" progId="Equation.3">
              <p:embed/>
            </p:oleObj>
          </a:graphicData>
        </a:graphic>
      </p:graphicFrame>
      <p:graphicFrame>
        <p:nvGraphicFramePr>
          <p:cNvPr id="176318" name="Object 190"/>
          <p:cNvGraphicFramePr>
            <a:graphicFrameLocks noChangeAspect="1"/>
          </p:cNvGraphicFramePr>
          <p:nvPr/>
        </p:nvGraphicFramePr>
        <p:xfrm>
          <a:off x="614363" y="3683000"/>
          <a:ext cx="5370512" cy="477838"/>
        </p:xfrm>
        <a:graphic>
          <a:graphicData uri="http://schemas.openxmlformats.org/presentationml/2006/ole">
            <p:oleObj spid="_x0000_s176318" name="Уравнение" r:id="rId12" imgW="2273040" imgH="203040" progId="Equation.3">
              <p:embed/>
            </p:oleObj>
          </a:graphicData>
        </a:graphic>
      </p:graphicFrame>
      <p:graphicFrame>
        <p:nvGraphicFramePr>
          <p:cNvPr id="176319" name="Object 191"/>
          <p:cNvGraphicFramePr>
            <a:graphicFrameLocks noChangeAspect="1"/>
          </p:cNvGraphicFramePr>
          <p:nvPr/>
        </p:nvGraphicFramePr>
        <p:xfrm>
          <a:off x="2876550" y="4545013"/>
          <a:ext cx="2647950" cy="1219200"/>
        </p:xfrm>
        <a:graphic>
          <a:graphicData uri="http://schemas.openxmlformats.org/presentationml/2006/ole">
            <p:oleObj spid="_x0000_s176319" name="Уравнение" r:id="rId13" imgW="1155600" imgH="533160" progId="Equation.3">
              <p:embed/>
            </p:oleObj>
          </a:graphicData>
        </a:graphic>
      </p:graphicFrame>
      <p:graphicFrame>
        <p:nvGraphicFramePr>
          <p:cNvPr id="176320" name="Object 192"/>
          <p:cNvGraphicFramePr>
            <a:graphicFrameLocks noChangeAspect="1"/>
          </p:cNvGraphicFramePr>
          <p:nvPr/>
        </p:nvGraphicFramePr>
        <p:xfrm>
          <a:off x="614363" y="4102100"/>
          <a:ext cx="1681162" cy="566738"/>
        </p:xfrm>
        <a:graphic>
          <a:graphicData uri="http://schemas.openxmlformats.org/presentationml/2006/ole">
            <p:oleObj spid="_x0000_s176320" name="Уравнение" r:id="rId14" imgW="711000" imgH="241200" progId="Equation.3">
              <p:embed/>
            </p:oleObj>
          </a:graphicData>
        </a:graphic>
      </p:graphicFrame>
      <p:graphicFrame>
        <p:nvGraphicFramePr>
          <p:cNvPr id="176321" name="Object 193"/>
          <p:cNvGraphicFramePr>
            <a:graphicFrameLocks noChangeAspect="1"/>
          </p:cNvGraphicFramePr>
          <p:nvPr/>
        </p:nvGraphicFramePr>
        <p:xfrm>
          <a:off x="741363" y="3243263"/>
          <a:ext cx="844550" cy="493712"/>
        </p:xfrm>
        <a:graphic>
          <a:graphicData uri="http://schemas.openxmlformats.org/presentationml/2006/ole">
            <p:oleObj spid="_x0000_s176321" name="Формула" r:id="rId15" imgW="36828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7259" name="Object 107"/>
          <p:cNvGraphicFramePr>
            <a:graphicFrameLocks noChangeAspect="1"/>
          </p:cNvGraphicFramePr>
          <p:nvPr/>
        </p:nvGraphicFramePr>
        <p:xfrm>
          <a:off x="4570413" y="95250"/>
          <a:ext cx="4502150" cy="641350"/>
        </p:xfrm>
        <a:graphic>
          <a:graphicData uri="http://schemas.openxmlformats.org/presentationml/2006/ole">
            <p:oleObj spid="_x0000_s177259" name="Уравнение" r:id="rId4" imgW="1854000" imgH="266400" progId="Equation.3">
              <p:embed/>
            </p:oleObj>
          </a:graphicData>
        </a:graphic>
      </p:graphicFrame>
      <p:sp>
        <p:nvSpPr>
          <p:cNvPr id="177267" name="Прямоугольник 2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7260" name="Object 108"/>
          <p:cNvGraphicFramePr>
            <a:graphicFrameLocks noChangeAspect="1"/>
          </p:cNvGraphicFramePr>
          <p:nvPr/>
        </p:nvGraphicFramePr>
        <p:xfrm>
          <a:off x="3509963" y="5405438"/>
          <a:ext cx="2120900" cy="465137"/>
        </p:xfrm>
        <a:graphic>
          <a:graphicData uri="http://schemas.openxmlformats.org/presentationml/2006/ole">
            <p:oleObj spid="_x0000_s177260" name="Уравнение" r:id="rId5" imgW="927000" imgH="203040" progId="Equation.3">
              <p:embed/>
            </p:oleObj>
          </a:graphicData>
        </a:graphic>
      </p:graphicFrame>
      <p:graphicFrame>
        <p:nvGraphicFramePr>
          <p:cNvPr id="177261" name="Object 109"/>
          <p:cNvGraphicFramePr>
            <a:graphicFrameLocks noChangeAspect="1"/>
          </p:cNvGraphicFramePr>
          <p:nvPr/>
        </p:nvGraphicFramePr>
        <p:xfrm>
          <a:off x="3294063" y="3132138"/>
          <a:ext cx="2101850" cy="2206625"/>
        </p:xfrm>
        <a:graphic>
          <a:graphicData uri="http://schemas.openxmlformats.org/presentationml/2006/ole">
            <p:oleObj spid="_x0000_s177261" name="Уравнение" r:id="rId6" imgW="914400" imgH="965160" progId="Equation.3">
              <p:embed/>
            </p:oleObj>
          </a:graphicData>
        </a:graphic>
      </p:graphicFrame>
      <p:graphicFrame>
        <p:nvGraphicFramePr>
          <p:cNvPr id="177262" name="Object 110"/>
          <p:cNvGraphicFramePr>
            <a:graphicFrameLocks noChangeAspect="1"/>
          </p:cNvGraphicFramePr>
          <p:nvPr/>
        </p:nvGraphicFramePr>
        <p:xfrm>
          <a:off x="612775" y="1614488"/>
          <a:ext cx="4138613" cy="598487"/>
        </p:xfrm>
        <a:graphic>
          <a:graphicData uri="http://schemas.openxmlformats.org/presentationml/2006/ole">
            <p:oleObj spid="_x0000_s177262" name="Уравнение" r:id="rId7" imgW="1828800" imgH="266400" progId="Equation.3">
              <p:embed/>
            </p:oleObj>
          </a:graphicData>
        </a:graphic>
      </p:graphicFrame>
      <p:graphicFrame>
        <p:nvGraphicFramePr>
          <p:cNvPr id="177263" name="Object 111"/>
          <p:cNvGraphicFramePr>
            <a:graphicFrameLocks noChangeAspect="1"/>
          </p:cNvGraphicFramePr>
          <p:nvPr/>
        </p:nvGraphicFramePr>
        <p:xfrm>
          <a:off x="5616575" y="4003675"/>
          <a:ext cx="1781175" cy="463550"/>
        </p:xfrm>
        <a:graphic>
          <a:graphicData uri="http://schemas.openxmlformats.org/presentationml/2006/ole">
            <p:oleObj spid="_x0000_s177263" name="Уравнение" r:id="rId8" imgW="774360" imgH="203040" progId="Equation.3">
              <p:embed/>
            </p:oleObj>
          </a:graphicData>
        </a:graphic>
      </p:graphicFrame>
      <p:graphicFrame>
        <p:nvGraphicFramePr>
          <p:cNvPr id="177264" name="Object 112"/>
          <p:cNvGraphicFramePr>
            <a:graphicFrameLocks noChangeAspect="1"/>
          </p:cNvGraphicFramePr>
          <p:nvPr/>
        </p:nvGraphicFramePr>
        <p:xfrm>
          <a:off x="612775" y="2346325"/>
          <a:ext cx="2816225" cy="1249363"/>
        </p:xfrm>
        <a:graphic>
          <a:graphicData uri="http://schemas.openxmlformats.org/presentationml/2006/ole">
            <p:oleObj spid="_x0000_s177264" name="Уравнение" r:id="rId9" imgW="1244520" imgH="558720" progId="Equation.3">
              <p:embed/>
            </p:oleObj>
          </a:graphicData>
        </a:graphic>
      </p:graphicFrame>
      <p:graphicFrame>
        <p:nvGraphicFramePr>
          <p:cNvPr id="177265" name="Object 113"/>
          <p:cNvGraphicFramePr>
            <a:graphicFrameLocks noChangeAspect="1"/>
          </p:cNvGraphicFramePr>
          <p:nvPr/>
        </p:nvGraphicFramePr>
        <p:xfrm>
          <a:off x="612775" y="3640138"/>
          <a:ext cx="2471738" cy="1136650"/>
        </p:xfrm>
        <a:graphic>
          <a:graphicData uri="http://schemas.openxmlformats.org/presentationml/2006/ole">
            <p:oleObj spid="_x0000_s177265" name="Уравнение" r:id="rId10" imgW="1091880" imgH="507960" progId="Equation.3">
              <p:embed/>
            </p:oleObj>
          </a:graphicData>
        </a:graphic>
      </p:graphicFrame>
      <p:sp>
        <p:nvSpPr>
          <p:cNvPr id="177268" name="Прямоугольник 9"/>
          <p:cNvSpPr>
            <a:spLocks noChangeArrowheads="1"/>
          </p:cNvSpPr>
          <p:nvPr/>
        </p:nvSpPr>
        <p:spPr bwMode="auto">
          <a:xfrm>
            <a:off x="1303338" y="914400"/>
            <a:ext cx="17653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i="1" u="sng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86" name="Object 130"/>
          <p:cNvGraphicFramePr>
            <a:graphicFrameLocks noChangeAspect="1"/>
          </p:cNvGraphicFramePr>
          <p:nvPr/>
        </p:nvGraphicFramePr>
        <p:xfrm>
          <a:off x="4572000" y="161925"/>
          <a:ext cx="3486150" cy="552450"/>
        </p:xfrm>
        <a:graphic>
          <a:graphicData uri="http://schemas.openxmlformats.org/presentationml/2006/ole">
            <p:oleObj spid="_x0000_s173186" name="Уравнение" r:id="rId4" imgW="1434960" imgH="228600" progId="Equation.3">
              <p:embed/>
            </p:oleObj>
          </a:graphicData>
        </a:graphic>
      </p:graphicFrame>
      <p:sp>
        <p:nvSpPr>
          <p:cNvPr id="173195" name="Прямоугольник 4"/>
          <p:cNvSpPr>
            <a:spLocks noChangeArrowheads="1"/>
          </p:cNvSpPr>
          <p:nvPr/>
        </p:nvSpPr>
        <p:spPr bwMode="auto">
          <a:xfrm>
            <a:off x="1093788" y="185738"/>
            <a:ext cx="3478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73196" name="Прямоугольник 15"/>
          <p:cNvSpPr>
            <a:spLocks noChangeArrowheads="1"/>
          </p:cNvSpPr>
          <p:nvPr/>
        </p:nvSpPr>
        <p:spPr bwMode="auto">
          <a:xfrm>
            <a:off x="569913" y="903288"/>
            <a:ext cx="17653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 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73187" name="Object 131"/>
          <p:cNvGraphicFramePr>
            <a:graphicFrameLocks noChangeAspect="1"/>
          </p:cNvGraphicFramePr>
          <p:nvPr/>
        </p:nvGraphicFramePr>
        <p:xfrm>
          <a:off x="644525" y="3432175"/>
          <a:ext cx="2878138" cy="1101725"/>
        </p:xfrm>
        <a:graphic>
          <a:graphicData uri="http://schemas.openxmlformats.org/presentationml/2006/ole">
            <p:oleObj spid="_x0000_s173187" name="Уравнение" r:id="rId5" imgW="1257120" imgH="482400" progId="Equation.3">
              <p:embed/>
            </p:oleObj>
          </a:graphicData>
        </a:graphic>
      </p:graphicFrame>
      <p:graphicFrame>
        <p:nvGraphicFramePr>
          <p:cNvPr id="173188" name="Object 132"/>
          <p:cNvGraphicFramePr>
            <a:graphicFrameLocks noChangeAspect="1"/>
          </p:cNvGraphicFramePr>
          <p:nvPr/>
        </p:nvGraphicFramePr>
        <p:xfrm>
          <a:off x="2894013" y="5343525"/>
          <a:ext cx="2995612" cy="465138"/>
        </p:xfrm>
        <a:graphic>
          <a:graphicData uri="http://schemas.openxmlformats.org/presentationml/2006/ole">
            <p:oleObj spid="_x0000_s173188" name="Уравнение" r:id="rId6" imgW="1307880" imgH="203040" progId="Equation.3">
              <p:embed/>
            </p:oleObj>
          </a:graphicData>
        </a:graphic>
      </p:graphicFrame>
      <p:graphicFrame>
        <p:nvGraphicFramePr>
          <p:cNvPr id="173189" name="Object 133"/>
          <p:cNvGraphicFramePr>
            <a:graphicFrameLocks noChangeAspect="1"/>
          </p:cNvGraphicFramePr>
          <p:nvPr/>
        </p:nvGraphicFramePr>
        <p:xfrm>
          <a:off x="644525" y="1881188"/>
          <a:ext cx="3052763" cy="549275"/>
        </p:xfrm>
        <a:graphic>
          <a:graphicData uri="http://schemas.openxmlformats.org/presentationml/2006/ole">
            <p:oleObj spid="_x0000_s173189" name="Уравнение" r:id="rId7" imgW="1333440" imgH="241200" progId="Equation.3">
              <p:embed/>
            </p:oleObj>
          </a:graphicData>
        </a:graphic>
      </p:graphicFrame>
      <p:graphicFrame>
        <p:nvGraphicFramePr>
          <p:cNvPr id="173190" name="Object 134"/>
          <p:cNvGraphicFramePr>
            <a:graphicFrameLocks noChangeAspect="1"/>
          </p:cNvGraphicFramePr>
          <p:nvPr/>
        </p:nvGraphicFramePr>
        <p:xfrm>
          <a:off x="644525" y="1414463"/>
          <a:ext cx="3227388" cy="520700"/>
        </p:xfrm>
        <a:graphic>
          <a:graphicData uri="http://schemas.openxmlformats.org/presentationml/2006/ole">
            <p:oleObj spid="_x0000_s173190" name="Уравнение" r:id="rId8" imgW="1409400" imgH="228600" progId="Equation.3">
              <p:embed/>
            </p:oleObj>
          </a:graphicData>
        </a:graphic>
      </p:graphicFrame>
      <p:graphicFrame>
        <p:nvGraphicFramePr>
          <p:cNvPr id="173191" name="Object 135"/>
          <p:cNvGraphicFramePr>
            <a:graphicFrameLocks noChangeAspect="1"/>
          </p:cNvGraphicFramePr>
          <p:nvPr/>
        </p:nvGraphicFramePr>
        <p:xfrm>
          <a:off x="644525" y="2465388"/>
          <a:ext cx="3109913" cy="490537"/>
        </p:xfrm>
        <a:graphic>
          <a:graphicData uri="http://schemas.openxmlformats.org/presentationml/2006/ole">
            <p:oleObj spid="_x0000_s173191" name="Уравнение" r:id="rId9" imgW="1358640" imgH="215640" progId="Equation.3">
              <p:embed/>
            </p:oleObj>
          </a:graphicData>
        </a:graphic>
      </p:graphicFrame>
      <p:graphicFrame>
        <p:nvGraphicFramePr>
          <p:cNvPr id="173192" name="Object 136"/>
          <p:cNvGraphicFramePr>
            <a:graphicFrameLocks noChangeAspect="1"/>
          </p:cNvGraphicFramePr>
          <p:nvPr/>
        </p:nvGraphicFramePr>
        <p:xfrm>
          <a:off x="644525" y="2919413"/>
          <a:ext cx="2906713" cy="519112"/>
        </p:xfrm>
        <a:graphic>
          <a:graphicData uri="http://schemas.openxmlformats.org/presentationml/2006/ole">
            <p:oleObj spid="_x0000_s173192" name="Уравнение" r:id="rId10" imgW="1269720" imgH="228600" progId="Equation.3">
              <p:embed/>
            </p:oleObj>
          </a:graphicData>
        </a:graphic>
      </p:graphicFrame>
      <p:graphicFrame>
        <p:nvGraphicFramePr>
          <p:cNvPr id="173193" name="Object 137"/>
          <p:cNvGraphicFramePr>
            <a:graphicFrameLocks noChangeAspect="1"/>
          </p:cNvGraphicFramePr>
          <p:nvPr/>
        </p:nvGraphicFramePr>
        <p:xfrm>
          <a:off x="4068763" y="3400425"/>
          <a:ext cx="1220787" cy="1627188"/>
        </p:xfrm>
        <a:graphic>
          <a:graphicData uri="http://schemas.openxmlformats.org/presentationml/2006/ole">
            <p:oleObj spid="_x0000_s173193" name="Уравнение" r:id="rId11" imgW="533160" imgH="711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932" name="Object 596"/>
          <p:cNvGraphicFramePr>
            <a:graphicFrameLocks noChangeAspect="1"/>
          </p:cNvGraphicFramePr>
          <p:nvPr/>
        </p:nvGraphicFramePr>
        <p:xfrm>
          <a:off x="4572000" y="117475"/>
          <a:ext cx="2930525" cy="582613"/>
        </p:xfrm>
        <a:graphic>
          <a:graphicData uri="http://schemas.openxmlformats.org/presentationml/2006/ole">
            <p:oleObj spid="_x0000_s142932" name="Уравнение" r:id="rId4" imgW="1206360" imgH="241200" progId="Equation.3">
              <p:embed/>
            </p:oleObj>
          </a:graphicData>
        </a:graphic>
      </p:graphicFrame>
      <p:sp>
        <p:nvSpPr>
          <p:cNvPr id="142942" name="Прямоугольник 4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42943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42933" name="Object 597"/>
          <p:cNvGraphicFramePr>
            <a:graphicFrameLocks noChangeAspect="1"/>
          </p:cNvGraphicFramePr>
          <p:nvPr/>
        </p:nvGraphicFramePr>
        <p:xfrm>
          <a:off x="2957513" y="5673725"/>
          <a:ext cx="3228975" cy="465138"/>
        </p:xfrm>
        <a:graphic>
          <a:graphicData uri="http://schemas.openxmlformats.org/presentationml/2006/ole">
            <p:oleObj spid="_x0000_s142933" name="Уравнение" r:id="rId5" imgW="1409400" imgH="203040" progId="Equation.3">
              <p:embed/>
            </p:oleObj>
          </a:graphicData>
        </a:graphic>
      </p:graphicFrame>
      <p:graphicFrame>
        <p:nvGraphicFramePr>
          <p:cNvPr id="142934" name="Object 598"/>
          <p:cNvGraphicFramePr>
            <a:graphicFrameLocks noChangeAspect="1"/>
          </p:cNvGraphicFramePr>
          <p:nvPr/>
        </p:nvGraphicFramePr>
        <p:xfrm>
          <a:off x="620713" y="3717925"/>
          <a:ext cx="1657350" cy="1622425"/>
        </p:xfrm>
        <a:graphic>
          <a:graphicData uri="http://schemas.openxmlformats.org/presentationml/2006/ole">
            <p:oleObj spid="_x0000_s142934" name="Уравнение" r:id="rId6" imgW="723600" imgH="711000" progId="Equation.3">
              <p:embed/>
            </p:oleObj>
          </a:graphicData>
        </a:graphic>
      </p:graphicFrame>
      <p:graphicFrame>
        <p:nvGraphicFramePr>
          <p:cNvPr id="142935" name="Object 599"/>
          <p:cNvGraphicFramePr>
            <a:graphicFrameLocks noChangeAspect="1"/>
          </p:cNvGraphicFramePr>
          <p:nvPr/>
        </p:nvGraphicFramePr>
        <p:xfrm>
          <a:off x="614363" y="1138238"/>
          <a:ext cx="2868612" cy="582612"/>
        </p:xfrm>
        <a:graphic>
          <a:graphicData uri="http://schemas.openxmlformats.org/presentationml/2006/ole">
            <p:oleObj spid="_x0000_s142935" name="Уравнение" r:id="rId7" imgW="1180800" imgH="241200" progId="Equation.3">
              <p:embed/>
            </p:oleObj>
          </a:graphicData>
        </a:graphic>
      </p:graphicFrame>
      <p:graphicFrame>
        <p:nvGraphicFramePr>
          <p:cNvPr id="142936" name="Object 600"/>
          <p:cNvGraphicFramePr>
            <a:graphicFrameLocks noChangeAspect="1"/>
          </p:cNvGraphicFramePr>
          <p:nvPr/>
        </p:nvGraphicFramePr>
        <p:xfrm>
          <a:off x="615950" y="1616075"/>
          <a:ext cx="3360738" cy="582613"/>
        </p:xfrm>
        <a:graphic>
          <a:graphicData uri="http://schemas.openxmlformats.org/presentationml/2006/ole">
            <p:oleObj spid="_x0000_s142936" name="Уравнение" r:id="rId8" imgW="1384200" imgH="241200" progId="Equation.3">
              <p:embed/>
            </p:oleObj>
          </a:graphicData>
        </a:graphic>
      </p:graphicFrame>
      <p:graphicFrame>
        <p:nvGraphicFramePr>
          <p:cNvPr id="142937" name="Object 601"/>
          <p:cNvGraphicFramePr>
            <a:graphicFrameLocks noChangeAspect="1"/>
          </p:cNvGraphicFramePr>
          <p:nvPr/>
        </p:nvGraphicFramePr>
        <p:xfrm>
          <a:off x="614363" y="2144713"/>
          <a:ext cx="3546475" cy="582612"/>
        </p:xfrm>
        <a:graphic>
          <a:graphicData uri="http://schemas.openxmlformats.org/presentationml/2006/ole">
            <p:oleObj spid="_x0000_s142937" name="Уравнение" r:id="rId9" imgW="1460160" imgH="241200" progId="Equation.3">
              <p:embed/>
            </p:oleObj>
          </a:graphicData>
        </a:graphic>
      </p:graphicFrame>
      <p:graphicFrame>
        <p:nvGraphicFramePr>
          <p:cNvPr id="142938" name="Object 602"/>
          <p:cNvGraphicFramePr>
            <a:graphicFrameLocks noChangeAspect="1"/>
          </p:cNvGraphicFramePr>
          <p:nvPr/>
        </p:nvGraphicFramePr>
        <p:xfrm>
          <a:off x="614363" y="2663825"/>
          <a:ext cx="2992437" cy="552450"/>
        </p:xfrm>
        <a:graphic>
          <a:graphicData uri="http://schemas.openxmlformats.org/presentationml/2006/ole">
            <p:oleObj spid="_x0000_s142938" name="Уравнение" r:id="rId10" imgW="1231560" imgH="228600" progId="Equation.3">
              <p:embed/>
            </p:oleObj>
          </a:graphicData>
        </a:graphic>
      </p:graphicFrame>
      <p:graphicFrame>
        <p:nvGraphicFramePr>
          <p:cNvPr id="142939" name="Object 603"/>
          <p:cNvGraphicFramePr>
            <a:graphicFrameLocks noChangeAspect="1"/>
          </p:cNvGraphicFramePr>
          <p:nvPr/>
        </p:nvGraphicFramePr>
        <p:xfrm>
          <a:off x="2560638" y="3708400"/>
          <a:ext cx="2093912" cy="1624013"/>
        </p:xfrm>
        <a:graphic>
          <a:graphicData uri="http://schemas.openxmlformats.org/presentationml/2006/ole">
            <p:oleObj spid="_x0000_s142939" name="Уравнение" r:id="rId11" imgW="914400" imgH="711000" progId="Equation.3">
              <p:embed/>
            </p:oleObj>
          </a:graphicData>
        </a:graphic>
      </p:graphicFrame>
      <p:graphicFrame>
        <p:nvGraphicFramePr>
          <p:cNvPr id="142940" name="Object 604"/>
          <p:cNvGraphicFramePr>
            <a:graphicFrameLocks noChangeAspect="1"/>
          </p:cNvGraphicFramePr>
          <p:nvPr/>
        </p:nvGraphicFramePr>
        <p:xfrm>
          <a:off x="614363" y="3173413"/>
          <a:ext cx="2868612" cy="522287"/>
        </p:xfrm>
        <a:graphic>
          <a:graphicData uri="http://schemas.openxmlformats.org/presentationml/2006/ole">
            <p:oleObj spid="_x0000_s142940" name="Уравнение" r:id="rId12" imgW="11808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820" name="Object 436"/>
          <p:cNvGraphicFramePr>
            <a:graphicFrameLocks noChangeAspect="1"/>
          </p:cNvGraphicFramePr>
          <p:nvPr/>
        </p:nvGraphicFramePr>
        <p:xfrm>
          <a:off x="4572000" y="173038"/>
          <a:ext cx="2128838" cy="487362"/>
        </p:xfrm>
        <a:graphic>
          <a:graphicData uri="http://schemas.openxmlformats.org/presentationml/2006/ole">
            <p:oleObj spid="_x0000_s144820" name="Уравнение" r:id="rId4" imgW="876240" imgH="203040" progId="Equation.3">
              <p:embed/>
            </p:oleObj>
          </a:graphicData>
        </a:graphic>
      </p:graphicFrame>
      <p:sp>
        <p:nvSpPr>
          <p:cNvPr id="144828" name="Прямоугольник 4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44829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44821" name="Object 437"/>
          <p:cNvGraphicFramePr>
            <a:graphicFrameLocks noChangeAspect="1"/>
          </p:cNvGraphicFramePr>
          <p:nvPr/>
        </p:nvGraphicFramePr>
        <p:xfrm>
          <a:off x="3189288" y="5673725"/>
          <a:ext cx="2762250" cy="465138"/>
        </p:xfrm>
        <a:graphic>
          <a:graphicData uri="http://schemas.openxmlformats.org/presentationml/2006/ole">
            <p:oleObj spid="_x0000_s144821" name="Уравнение" r:id="rId5" imgW="1206360" imgH="203040" progId="Equation.3">
              <p:embed/>
            </p:oleObj>
          </a:graphicData>
        </a:graphic>
      </p:graphicFrame>
      <p:graphicFrame>
        <p:nvGraphicFramePr>
          <p:cNvPr id="144822" name="Object 438"/>
          <p:cNvGraphicFramePr>
            <a:graphicFrameLocks noChangeAspect="1"/>
          </p:cNvGraphicFramePr>
          <p:nvPr/>
        </p:nvGraphicFramePr>
        <p:xfrm>
          <a:off x="612775" y="2674938"/>
          <a:ext cx="2324100" cy="1101725"/>
        </p:xfrm>
        <a:graphic>
          <a:graphicData uri="http://schemas.openxmlformats.org/presentationml/2006/ole">
            <p:oleObj spid="_x0000_s144822" name="Уравнение" r:id="rId6" imgW="1015920" imgH="482400" progId="Equation.3">
              <p:embed/>
            </p:oleObj>
          </a:graphicData>
        </a:graphic>
      </p:graphicFrame>
      <p:graphicFrame>
        <p:nvGraphicFramePr>
          <p:cNvPr id="144823" name="Object 439"/>
          <p:cNvGraphicFramePr>
            <a:graphicFrameLocks noChangeAspect="1"/>
          </p:cNvGraphicFramePr>
          <p:nvPr/>
        </p:nvGraphicFramePr>
        <p:xfrm>
          <a:off x="612775" y="3884613"/>
          <a:ext cx="1193800" cy="1624012"/>
        </p:xfrm>
        <a:graphic>
          <a:graphicData uri="http://schemas.openxmlformats.org/presentationml/2006/ole">
            <p:oleObj spid="_x0000_s144823" name="Уравнение" r:id="rId7" imgW="520560" imgH="711000" progId="Equation.3">
              <p:embed/>
            </p:oleObj>
          </a:graphicData>
        </a:graphic>
      </p:graphicFrame>
      <p:graphicFrame>
        <p:nvGraphicFramePr>
          <p:cNvPr id="144824" name="Object 440"/>
          <p:cNvGraphicFramePr>
            <a:graphicFrameLocks noChangeAspect="1"/>
          </p:cNvGraphicFramePr>
          <p:nvPr/>
        </p:nvGraphicFramePr>
        <p:xfrm>
          <a:off x="676275" y="1163638"/>
          <a:ext cx="2066925" cy="487362"/>
        </p:xfrm>
        <a:graphic>
          <a:graphicData uri="http://schemas.openxmlformats.org/presentationml/2006/ole">
            <p:oleObj spid="_x0000_s144824" name="Уравнение" r:id="rId8" imgW="850680" imgH="203040" progId="Equation.3">
              <p:embed/>
            </p:oleObj>
          </a:graphicData>
        </a:graphic>
      </p:graphicFrame>
      <p:graphicFrame>
        <p:nvGraphicFramePr>
          <p:cNvPr id="144825" name="Object 441"/>
          <p:cNvGraphicFramePr>
            <a:graphicFrameLocks noChangeAspect="1"/>
          </p:cNvGraphicFramePr>
          <p:nvPr/>
        </p:nvGraphicFramePr>
        <p:xfrm>
          <a:off x="612775" y="1651000"/>
          <a:ext cx="2560638" cy="487363"/>
        </p:xfrm>
        <a:graphic>
          <a:graphicData uri="http://schemas.openxmlformats.org/presentationml/2006/ole">
            <p:oleObj spid="_x0000_s144825" name="Уравнение" r:id="rId9" imgW="1054080" imgH="203040" progId="Equation.3">
              <p:embed/>
            </p:oleObj>
          </a:graphicData>
        </a:graphic>
      </p:graphicFrame>
      <p:graphicFrame>
        <p:nvGraphicFramePr>
          <p:cNvPr id="144826" name="Object 442"/>
          <p:cNvGraphicFramePr>
            <a:graphicFrameLocks noChangeAspect="1"/>
          </p:cNvGraphicFramePr>
          <p:nvPr/>
        </p:nvGraphicFramePr>
        <p:xfrm>
          <a:off x="628650" y="2138363"/>
          <a:ext cx="2590800" cy="547687"/>
        </p:xfrm>
        <a:graphic>
          <a:graphicData uri="http://schemas.openxmlformats.org/presentationml/2006/ole">
            <p:oleObj spid="_x0000_s144826" name="Уравнение" r:id="rId10" imgW="10666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914" name="Object 482"/>
          <p:cNvGraphicFramePr>
            <a:graphicFrameLocks noChangeAspect="1"/>
          </p:cNvGraphicFramePr>
          <p:nvPr/>
        </p:nvGraphicFramePr>
        <p:xfrm>
          <a:off x="4572000" y="144463"/>
          <a:ext cx="3795713" cy="579437"/>
        </p:xfrm>
        <a:graphic>
          <a:graphicData uri="http://schemas.openxmlformats.org/presentationml/2006/ole">
            <p:oleObj spid="_x0000_s146914" name="Уравнение" r:id="rId4" imgW="1562040" imgH="241200" progId="Equation.3">
              <p:embed/>
            </p:oleObj>
          </a:graphicData>
        </a:graphic>
      </p:graphicFrame>
      <p:sp>
        <p:nvSpPr>
          <p:cNvPr id="146923" name="Прямоугольник 4"/>
          <p:cNvSpPr>
            <a:spLocks noChangeArrowheads="1"/>
          </p:cNvSpPr>
          <p:nvPr/>
        </p:nvSpPr>
        <p:spPr bwMode="auto">
          <a:xfrm>
            <a:off x="1003300" y="173038"/>
            <a:ext cx="3479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46924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46915" name="Object 483"/>
          <p:cNvGraphicFramePr>
            <a:graphicFrameLocks noChangeAspect="1"/>
          </p:cNvGraphicFramePr>
          <p:nvPr/>
        </p:nvGraphicFramePr>
        <p:xfrm>
          <a:off x="3190875" y="5194300"/>
          <a:ext cx="2760663" cy="465138"/>
        </p:xfrm>
        <a:graphic>
          <a:graphicData uri="http://schemas.openxmlformats.org/presentationml/2006/ole">
            <p:oleObj spid="_x0000_s146915" name="Уравнение" r:id="rId5" imgW="1206360" imgH="203040" progId="Equation.3">
              <p:embed/>
            </p:oleObj>
          </a:graphicData>
        </a:graphic>
      </p:graphicFrame>
      <p:graphicFrame>
        <p:nvGraphicFramePr>
          <p:cNvPr id="146916" name="Object 484"/>
          <p:cNvGraphicFramePr>
            <a:graphicFrameLocks noChangeAspect="1"/>
          </p:cNvGraphicFramePr>
          <p:nvPr/>
        </p:nvGraphicFramePr>
        <p:xfrm>
          <a:off x="3263900" y="3195638"/>
          <a:ext cx="1895475" cy="1624012"/>
        </p:xfrm>
        <a:graphic>
          <a:graphicData uri="http://schemas.openxmlformats.org/presentationml/2006/ole">
            <p:oleObj spid="_x0000_s146916" name="Уравнение" r:id="rId6" imgW="825480" imgH="711000" progId="Equation.3">
              <p:embed/>
            </p:oleObj>
          </a:graphicData>
        </a:graphic>
      </p:graphicFrame>
      <p:graphicFrame>
        <p:nvGraphicFramePr>
          <p:cNvPr id="146917" name="Object 485"/>
          <p:cNvGraphicFramePr>
            <a:graphicFrameLocks noChangeAspect="1"/>
          </p:cNvGraphicFramePr>
          <p:nvPr/>
        </p:nvGraphicFramePr>
        <p:xfrm>
          <a:off x="628650" y="1150938"/>
          <a:ext cx="3735388" cy="579437"/>
        </p:xfrm>
        <a:graphic>
          <a:graphicData uri="http://schemas.openxmlformats.org/presentationml/2006/ole">
            <p:oleObj spid="_x0000_s146917" name="Уравнение" r:id="rId7" imgW="1536480" imgH="241200" progId="Equation.3">
              <p:embed/>
            </p:oleObj>
          </a:graphicData>
        </a:graphic>
      </p:graphicFrame>
      <p:graphicFrame>
        <p:nvGraphicFramePr>
          <p:cNvPr id="146918" name="Object 486"/>
          <p:cNvGraphicFramePr>
            <a:graphicFrameLocks noChangeAspect="1"/>
          </p:cNvGraphicFramePr>
          <p:nvPr/>
        </p:nvGraphicFramePr>
        <p:xfrm>
          <a:off x="628650" y="1644650"/>
          <a:ext cx="4227513" cy="579438"/>
        </p:xfrm>
        <a:graphic>
          <a:graphicData uri="http://schemas.openxmlformats.org/presentationml/2006/ole">
            <p:oleObj spid="_x0000_s146918" name="Уравнение" r:id="rId8" imgW="1739880" imgH="241200" progId="Equation.3">
              <p:embed/>
            </p:oleObj>
          </a:graphicData>
        </a:graphic>
      </p:graphicFrame>
      <p:graphicFrame>
        <p:nvGraphicFramePr>
          <p:cNvPr id="146919" name="Object 487"/>
          <p:cNvGraphicFramePr>
            <a:graphicFrameLocks noChangeAspect="1"/>
          </p:cNvGraphicFramePr>
          <p:nvPr/>
        </p:nvGraphicFramePr>
        <p:xfrm>
          <a:off x="628650" y="2205038"/>
          <a:ext cx="4287838" cy="517525"/>
        </p:xfrm>
        <a:graphic>
          <a:graphicData uri="http://schemas.openxmlformats.org/presentationml/2006/ole">
            <p:oleObj spid="_x0000_s146919" name="Уравнение" r:id="rId9" imgW="1765080" imgH="215640" progId="Equation.3">
              <p:embed/>
            </p:oleObj>
          </a:graphicData>
        </a:graphic>
      </p:graphicFrame>
      <p:graphicFrame>
        <p:nvGraphicFramePr>
          <p:cNvPr id="146920" name="Object 488"/>
          <p:cNvGraphicFramePr>
            <a:graphicFrameLocks noChangeAspect="1"/>
          </p:cNvGraphicFramePr>
          <p:nvPr/>
        </p:nvGraphicFramePr>
        <p:xfrm>
          <a:off x="628650" y="2647950"/>
          <a:ext cx="3332163" cy="547688"/>
        </p:xfrm>
        <a:graphic>
          <a:graphicData uri="http://schemas.openxmlformats.org/presentationml/2006/ole">
            <p:oleObj spid="_x0000_s146920" name="Уравнение" r:id="rId10" imgW="1371600" imgH="228600" progId="Equation.3">
              <p:embed/>
            </p:oleObj>
          </a:graphicData>
        </a:graphic>
      </p:graphicFrame>
      <p:graphicFrame>
        <p:nvGraphicFramePr>
          <p:cNvPr id="146921" name="Object 489"/>
          <p:cNvGraphicFramePr>
            <a:graphicFrameLocks noChangeAspect="1"/>
          </p:cNvGraphicFramePr>
          <p:nvPr/>
        </p:nvGraphicFramePr>
        <p:xfrm>
          <a:off x="628650" y="3195638"/>
          <a:ext cx="2324100" cy="1101725"/>
        </p:xfrm>
        <a:graphic>
          <a:graphicData uri="http://schemas.openxmlformats.org/presentationml/2006/ole">
            <p:oleObj spid="_x0000_s146921" name="Уравнение" r:id="rId11" imgW="1015920" imgH="482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7938" name="Object 482"/>
          <p:cNvGraphicFramePr>
            <a:graphicFrameLocks noChangeAspect="1"/>
          </p:cNvGraphicFramePr>
          <p:nvPr/>
        </p:nvGraphicFramePr>
        <p:xfrm>
          <a:off x="2741613" y="701675"/>
          <a:ext cx="6016625" cy="519113"/>
        </p:xfrm>
        <a:graphic>
          <a:graphicData uri="http://schemas.openxmlformats.org/presentationml/2006/ole">
            <p:oleObj spid="_x0000_s147938" name="Уравнение" r:id="rId4" imgW="2476440" imgH="215640" progId="Equation.3">
              <p:embed/>
            </p:oleObj>
          </a:graphicData>
        </a:graphic>
      </p:graphicFrame>
      <p:sp>
        <p:nvSpPr>
          <p:cNvPr id="147947" name="Прямоугольник 4"/>
          <p:cNvSpPr>
            <a:spLocks noChangeArrowheads="1"/>
          </p:cNvSpPr>
          <p:nvPr/>
        </p:nvSpPr>
        <p:spPr bwMode="auto">
          <a:xfrm>
            <a:off x="914400" y="173038"/>
            <a:ext cx="3657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47948" name="Прямоугольник 15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47939" name="Object 483"/>
          <p:cNvGraphicFramePr>
            <a:graphicFrameLocks noChangeAspect="1"/>
          </p:cNvGraphicFramePr>
          <p:nvPr/>
        </p:nvGraphicFramePr>
        <p:xfrm>
          <a:off x="3451225" y="5194300"/>
          <a:ext cx="2238375" cy="465138"/>
        </p:xfrm>
        <a:graphic>
          <a:graphicData uri="http://schemas.openxmlformats.org/presentationml/2006/ole">
            <p:oleObj spid="_x0000_s147939" name="Уравнение" r:id="rId5" imgW="977760" imgH="203040" progId="Equation.3">
              <p:embed/>
            </p:oleObj>
          </a:graphicData>
        </a:graphic>
      </p:graphicFrame>
      <p:graphicFrame>
        <p:nvGraphicFramePr>
          <p:cNvPr id="147940" name="Object 484"/>
          <p:cNvGraphicFramePr>
            <a:graphicFrameLocks noChangeAspect="1"/>
          </p:cNvGraphicFramePr>
          <p:nvPr/>
        </p:nvGraphicFramePr>
        <p:xfrm>
          <a:off x="2441575" y="3457575"/>
          <a:ext cx="1751013" cy="1044575"/>
        </p:xfrm>
        <a:graphic>
          <a:graphicData uri="http://schemas.openxmlformats.org/presentationml/2006/ole">
            <p:oleObj spid="_x0000_s147940" name="Уравнение" r:id="rId6" imgW="761760" imgH="457200" progId="Equation.3">
              <p:embed/>
            </p:oleObj>
          </a:graphicData>
        </a:graphic>
      </p:graphicFrame>
      <p:graphicFrame>
        <p:nvGraphicFramePr>
          <p:cNvPr id="147941" name="Object 485"/>
          <p:cNvGraphicFramePr>
            <a:graphicFrameLocks noChangeAspect="1"/>
          </p:cNvGraphicFramePr>
          <p:nvPr/>
        </p:nvGraphicFramePr>
        <p:xfrm>
          <a:off x="628650" y="1443038"/>
          <a:ext cx="5957888" cy="517525"/>
        </p:xfrm>
        <a:graphic>
          <a:graphicData uri="http://schemas.openxmlformats.org/presentationml/2006/ole">
            <p:oleObj spid="_x0000_s147941" name="Уравнение" r:id="rId7" imgW="2450880" imgH="215640" progId="Equation.3">
              <p:embed/>
            </p:oleObj>
          </a:graphicData>
        </a:graphic>
      </p:graphicFrame>
      <p:graphicFrame>
        <p:nvGraphicFramePr>
          <p:cNvPr id="147942" name="Object 486"/>
          <p:cNvGraphicFramePr>
            <a:graphicFrameLocks noChangeAspect="1"/>
          </p:cNvGraphicFramePr>
          <p:nvPr/>
        </p:nvGraphicFramePr>
        <p:xfrm>
          <a:off x="619125" y="2438400"/>
          <a:ext cx="4843463" cy="517525"/>
        </p:xfrm>
        <a:graphic>
          <a:graphicData uri="http://schemas.openxmlformats.org/presentationml/2006/ole">
            <p:oleObj spid="_x0000_s147942" name="Уравнение" r:id="rId8" imgW="1993680" imgH="215640" progId="Equation.3">
              <p:embed/>
            </p:oleObj>
          </a:graphicData>
        </a:graphic>
      </p:graphicFrame>
      <p:graphicFrame>
        <p:nvGraphicFramePr>
          <p:cNvPr id="147943" name="Object 487"/>
          <p:cNvGraphicFramePr>
            <a:graphicFrameLocks noChangeAspect="1"/>
          </p:cNvGraphicFramePr>
          <p:nvPr/>
        </p:nvGraphicFramePr>
        <p:xfrm>
          <a:off x="619125" y="3443288"/>
          <a:ext cx="1509713" cy="1042987"/>
        </p:xfrm>
        <a:graphic>
          <a:graphicData uri="http://schemas.openxmlformats.org/presentationml/2006/ole">
            <p:oleObj spid="_x0000_s147943" name="Уравнение" r:id="rId9" imgW="660240" imgH="457200" progId="Equation.3">
              <p:embed/>
            </p:oleObj>
          </a:graphicData>
        </a:graphic>
      </p:graphicFrame>
      <p:graphicFrame>
        <p:nvGraphicFramePr>
          <p:cNvPr id="147944" name="Object 488"/>
          <p:cNvGraphicFramePr>
            <a:graphicFrameLocks noChangeAspect="1"/>
          </p:cNvGraphicFramePr>
          <p:nvPr/>
        </p:nvGraphicFramePr>
        <p:xfrm>
          <a:off x="619125" y="1951038"/>
          <a:ext cx="6451600" cy="517525"/>
        </p:xfrm>
        <a:graphic>
          <a:graphicData uri="http://schemas.openxmlformats.org/presentationml/2006/ole">
            <p:oleObj spid="_x0000_s147944" name="Уравнение" r:id="rId10" imgW="2654280" imgH="215640" progId="Equation.3">
              <p:embed/>
            </p:oleObj>
          </a:graphicData>
        </a:graphic>
      </p:graphicFrame>
      <p:graphicFrame>
        <p:nvGraphicFramePr>
          <p:cNvPr id="147945" name="Object 489"/>
          <p:cNvGraphicFramePr>
            <a:graphicFrameLocks noChangeAspect="1"/>
          </p:cNvGraphicFramePr>
          <p:nvPr/>
        </p:nvGraphicFramePr>
        <p:xfrm>
          <a:off x="628650" y="2921000"/>
          <a:ext cx="2776538" cy="517525"/>
        </p:xfrm>
        <a:graphic>
          <a:graphicData uri="http://schemas.openxmlformats.org/presentationml/2006/ole">
            <p:oleObj spid="_x0000_s147945" name="Уравнение" r:id="rId11" imgW="11430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8954" name="Object 474"/>
          <p:cNvGraphicFramePr>
            <a:graphicFrameLocks noChangeAspect="1"/>
          </p:cNvGraphicFramePr>
          <p:nvPr/>
        </p:nvGraphicFramePr>
        <p:xfrm>
          <a:off x="3327400" y="671513"/>
          <a:ext cx="4845050" cy="579437"/>
        </p:xfrm>
        <a:graphic>
          <a:graphicData uri="http://schemas.openxmlformats.org/presentationml/2006/ole">
            <p:oleObj spid="_x0000_s148954" name="Уравнение" r:id="rId4" imgW="1993680" imgH="241200" progId="Equation.3">
              <p:embed/>
            </p:oleObj>
          </a:graphicData>
        </a:graphic>
      </p:graphicFrame>
      <p:sp>
        <p:nvSpPr>
          <p:cNvPr id="148963" name="Прямоугольник 4"/>
          <p:cNvSpPr>
            <a:spLocks noChangeArrowheads="1"/>
          </p:cNvSpPr>
          <p:nvPr/>
        </p:nvSpPr>
        <p:spPr bwMode="auto">
          <a:xfrm>
            <a:off x="923925" y="173038"/>
            <a:ext cx="3638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48964" name="Прямоугольник 15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48955" name="Object 475"/>
          <p:cNvGraphicFramePr>
            <a:graphicFrameLocks noChangeAspect="1"/>
          </p:cNvGraphicFramePr>
          <p:nvPr/>
        </p:nvGraphicFramePr>
        <p:xfrm>
          <a:off x="3205163" y="5194300"/>
          <a:ext cx="2732087" cy="465138"/>
        </p:xfrm>
        <a:graphic>
          <a:graphicData uri="http://schemas.openxmlformats.org/presentationml/2006/ole">
            <p:oleObj spid="_x0000_s148955" name="Уравнение" r:id="rId5" imgW="1193760" imgH="203040" progId="Equation.3">
              <p:embed/>
            </p:oleObj>
          </a:graphicData>
        </a:graphic>
      </p:graphicFrame>
      <p:graphicFrame>
        <p:nvGraphicFramePr>
          <p:cNvPr id="148956" name="Object 476"/>
          <p:cNvGraphicFramePr>
            <a:graphicFrameLocks noChangeAspect="1"/>
          </p:cNvGraphicFramePr>
          <p:nvPr/>
        </p:nvGraphicFramePr>
        <p:xfrm>
          <a:off x="2378075" y="3406775"/>
          <a:ext cx="1897063" cy="1625600"/>
        </p:xfrm>
        <a:graphic>
          <a:graphicData uri="http://schemas.openxmlformats.org/presentationml/2006/ole">
            <p:oleObj spid="_x0000_s148956" name="Уравнение" r:id="rId6" imgW="825480" imgH="711000" progId="Equation.3">
              <p:embed/>
            </p:oleObj>
          </a:graphicData>
        </a:graphic>
      </p:graphicFrame>
      <p:graphicFrame>
        <p:nvGraphicFramePr>
          <p:cNvPr id="148957" name="Object 477"/>
          <p:cNvGraphicFramePr>
            <a:graphicFrameLocks noChangeAspect="1"/>
          </p:cNvGraphicFramePr>
          <p:nvPr/>
        </p:nvGraphicFramePr>
        <p:xfrm>
          <a:off x="619125" y="1395413"/>
          <a:ext cx="4754563" cy="577850"/>
        </p:xfrm>
        <a:graphic>
          <a:graphicData uri="http://schemas.openxmlformats.org/presentationml/2006/ole">
            <p:oleObj spid="_x0000_s148957" name="Уравнение" r:id="rId7" imgW="1955520" imgH="241200" progId="Equation.3">
              <p:embed/>
            </p:oleObj>
          </a:graphicData>
        </a:graphic>
      </p:graphicFrame>
      <p:graphicFrame>
        <p:nvGraphicFramePr>
          <p:cNvPr id="148958" name="Object 478"/>
          <p:cNvGraphicFramePr>
            <a:graphicFrameLocks noChangeAspect="1"/>
          </p:cNvGraphicFramePr>
          <p:nvPr/>
        </p:nvGraphicFramePr>
        <p:xfrm>
          <a:off x="619125" y="2432050"/>
          <a:ext cx="5183188" cy="517525"/>
        </p:xfrm>
        <a:graphic>
          <a:graphicData uri="http://schemas.openxmlformats.org/presentationml/2006/ole">
            <p:oleObj spid="_x0000_s148958" name="Уравнение" r:id="rId8" imgW="2133360" imgH="215640" progId="Equation.3">
              <p:embed/>
            </p:oleObj>
          </a:graphicData>
        </a:graphic>
      </p:graphicFrame>
      <p:graphicFrame>
        <p:nvGraphicFramePr>
          <p:cNvPr id="148959" name="Object 479"/>
          <p:cNvGraphicFramePr>
            <a:graphicFrameLocks noChangeAspect="1"/>
          </p:cNvGraphicFramePr>
          <p:nvPr/>
        </p:nvGraphicFramePr>
        <p:xfrm>
          <a:off x="630238" y="3408363"/>
          <a:ext cx="1654175" cy="1622425"/>
        </p:xfrm>
        <a:graphic>
          <a:graphicData uri="http://schemas.openxmlformats.org/presentationml/2006/ole">
            <p:oleObj spid="_x0000_s148959" name="Уравнение" r:id="rId9" imgW="723600" imgH="711000" progId="Equation.3">
              <p:embed/>
            </p:oleObj>
          </a:graphicData>
        </a:graphic>
      </p:graphicFrame>
      <p:graphicFrame>
        <p:nvGraphicFramePr>
          <p:cNvPr id="148960" name="Object 480"/>
          <p:cNvGraphicFramePr>
            <a:graphicFrameLocks noChangeAspect="1"/>
          </p:cNvGraphicFramePr>
          <p:nvPr/>
        </p:nvGraphicFramePr>
        <p:xfrm>
          <a:off x="619125" y="1870075"/>
          <a:ext cx="5278438" cy="577850"/>
        </p:xfrm>
        <a:graphic>
          <a:graphicData uri="http://schemas.openxmlformats.org/presentationml/2006/ole">
            <p:oleObj spid="_x0000_s148960" name="Уравнение" r:id="rId10" imgW="2171520" imgH="241200" progId="Equation.3">
              <p:embed/>
            </p:oleObj>
          </a:graphicData>
        </a:graphic>
      </p:graphicFrame>
      <p:graphicFrame>
        <p:nvGraphicFramePr>
          <p:cNvPr id="148961" name="Object 481"/>
          <p:cNvGraphicFramePr>
            <a:graphicFrameLocks noChangeAspect="1"/>
          </p:cNvGraphicFramePr>
          <p:nvPr/>
        </p:nvGraphicFramePr>
        <p:xfrm>
          <a:off x="612775" y="2925763"/>
          <a:ext cx="2838450" cy="517525"/>
        </p:xfrm>
        <a:graphic>
          <a:graphicData uri="http://schemas.openxmlformats.org/presentationml/2006/ole">
            <p:oleObj spid="_x0000_s148961" name="Уравнение" r:id="rId11" imgW="11682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924" name="Object 396"/>
          <p:cNvGraphicFramePr>
            <a:graphicFrameLocks noChangeAspect="1"/>
          </p:cNvGraphicFramePr>
          <p:nvPr/>
        </p:nvGraphicFramePr>
        <p:xfrm>
          <a:off x="4572000" y="115888"/>
          <a:ext cx="1943100" cy="579437"/>
        </p:xfrm>
        <a:graphic>
          <a:graphicData uri="http://schemas.openxmlformats.org/presentationml/2006/ole">
            <p:oleObj spid="_x0000_s150924" name="Уравнение" r:id="rId4" imgW="799920" imgH="241200" progId="Equation.3">
              <p:embed/>
            </p:oleObj>
          </a:graphicData>
        </a:graphic>
      </p:graphicFrame>
      <p:sp>
        <p:nvSpPr>
          <p:cNvPr id="150932" name="Прямоугольник 4"/>
          <p:cNvSpPr>
            <a:spLocks noChangeArrowheads="1"/>
          </p:cNvSpPr>
          <p:nvPr/>
        </p:nvSpPr>
        <p:spPr bwMode="auto">
          <a:xfrm>
            <a:off x="914400" y="173038"/>
            <a:ext cx="3657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50933" name="Прямоугольник 15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50925" name="Object 397"/>
          <p:cNvGraphicFramePr>
            <a:graphicFrameLocks noChangeAspect="1"/>
          </p:cNvGraphicFramePr>
          <p:nvPr/>
        </p:nvGraphicFramePr>
        <p:xfrm>
          <a:off x="3322638" y="5405438"/>
          <a:ext cx="2498725" cy="465137"/>
        </p:xfrm>
        <a:graphic>
          <a:graphicData uri="http://schemas.openxmlformats.org/presentationml/2006/ole">
            <p:oleObj spid="_x0000_s150925" name="Уравнение" r:id="rId5" imgW="1091880" imgH="203040" progId="Equation.3">
              <p:embed/>
            </p:oleObj>
          </a:graphicData>
        </a:graphic>
      </p:graphicFrame>
      <p:graphicFrame>
        <p:nvGraphicFramePr>
          <p:cNvPr id="150926" name="Object 398"/>
          <p:cNvGraphicFramePr>
            <a:graphicFrameLocks noChangeAspect="1"/>
          </p:cNvGraphicFramePr>
          <p:nvPr/>
        </p:nvGraphicFramePr>
        <p:xfrm>
          <a:off x="620713" y="3687763"/>
          <a:ext cx="6278562" cy="465137"/>
        </p:xfrm>
        <a:graphic>
          <a:graphicData uri="http://schemas.openxmlformats.org/presentationml/2006/ole">
            <p:oleObj spid="_x0000_s150926" name="Уравнение" r:id="rId6" imgW="2730240" imgH="203040" progId="Equation.3">
              <p:embed/>
            </p:oleObj>
          </a:graphicData>
        </a:graphic>
      </p:graphicFrame>
      <p:graphicFrame>
        <p:nvGraphicFramePr>
          <p:cNvPr id="150927" name="Object 399"/>
          <p:cNvGraphicFramePr>
            <a:graphicFrameLocks noChangeAspect="1"/>
          </p:cNvGraphicFramePr>
          <p:nvPr/>
        </p:nvGraphicFramePr>
        <p:xfrm>
          <a:off x="636588" y="1393825"/>
          <a:ext cx="1851025" cy="579438"/>
        </p:xfrm>
        <a:graphic>
          <a:graphicData uri="http://schemas.openxmlformats.org/presentationml/2006/ole">
            <p:oleObj spid="_x0000_s150927" name="Уравнение" r:id="rId7" imgW="761760" imgH="241200" progId="Equation.3">
              <p:embed/>
            </p:oleObj>
          </a:graphicData>
        </a:graphic>
      </p:graphicFrame>
      <p:graphicFrame>
        <p:nvGraphicFramePr>
          <p:cNvPr id="150928" name="Object 400"/>
          <p:cNvGraphicFramePr>
            <a:graphicFrameLocks noChangeAspect="1"/>
          </p:cNvGraphicFramePr>
          <p:nvPr/>
        </p:nvGraphicFramePr>
        <p:xfrm>
          <a:off x="630238" y="1960563"/>
          <a:ext cx="2190750" cy="639762"/>
        </p:xfrm>
        <a:graphic>
          <a:graphicData uri="http://schemas.openxmlformats.org/presentationml/2006/ole">
            <p:oleObj spid="_x0000_s150928" name="Уравнение" r:id="rId8" imgW="901440" imgH="266400" progId="Equation.3">
              <p:embed/>
            </p:oleObj>
          </a:graphicData>
        </a:graphic>
      </p:graphicFrame>
      <p:graphicFrame>
        <p:nvGraphicFramePr>
          <p:cNvPr id="150929" name="Object 401"/>
          <p:cNvGraphicFramePr>
            <a:graphicFrameLocks noChangeAspect="1"/>
          </p:cNvGraphicFramePr>
          <p:nvPr/>
        </p:nvGraphicFramePr>
        <p:xfrm>
          <a:off x="612775" y="2654300"/>
          <a:ext cx="1512888" cy="487363"/>
        </p:xfrm>
        <a:graphic>
          <a:graphicData uri="http://schemas.openxmlformats.org/presentationml/2006/ole">
            <p:oleObj spid="_x0000_s150929" name="Уравнение" r:id="rId9" imgW="622080" imgH="203040" progId="Equation.3">
              <p:embed/>
            </p:oleObj>
          </a:graphicData>
        </a:graphic>
      </p:graphicFrame>
      <p:graphicFrame>
        <p:nvGraphicFramePr>
          <p:cNvPr id="150930" name="Object 402"/>
          <p:cNvGraphicFramePr>
            <a:graphicFrameLocks noChangeAspect="1"/>
          </p:cNvGraphicFramePr>
          <p:nvPr/>
        </p:nvGraphicFramePr>
        <p:xfrm>
          <a:off x="612775" y="3133725"/>
          <a:ext cx="2038350" cy="487363"/>
        </p:xfrm>
        <a:graphic>
          <a:graphicData uri="http://schemas.openxmlformats.org/presentationml/2006/ole">
            <p:oleObj spid="_x0000_s150930" name="Уравнение" r:id="rId10" imgW="8380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939" name="Object 387"/>
          <p:cNvGraphicFramePr>
            <a:graphicFrameLocks noChangeAspect="1"/>
          </p:cNvGraphicFramePr>
          <p:nvPr/>
        </p:nvGraphicFramePr>
        <p:xfrm>
          <a:off x="4572000" y="0"/>
          <a:ext cx="2497138" cy="1006475"/>
        </p:xfrm>
        <a:graphic>
          <a:graphicData uri="http://schemas.openxmlformats.org/presentationml/2006/ole">
            <p:oleObj spid="_x0000_s151939" name="Уравнение" r:id="rId4" imgW="1028520" imgH="419040" progId="Equation.3">
              <p:embed/>
            </p:oleObj>
          </a:graphicData>
        </a:graphic>
      </p:graphicFrame>
      <p:sp>
        <p:nvSpPr>
          <p:cNvPr id="151947" name="Прямоугольник 4"/>
          <p:cNvSpPr>
            <a:spLocks noChangeArrowheads="1"/>
          </p:cNvSpPr>
          <p:nvPr/>
        </p:nvSpPr>
        <p:spPr bwMode="auto">
          <a:xfrm>
            <a:off x="914400" y="173038"/>
            <a:ext cx="3657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51948" name="Прямоугольник 15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51940" name="Object 388"/>
          <p:cNvGraphicFramePr>
            <a:graphicFrameLocks noChangeAspect="1"/>
          </p:cNvGraphicFramePr>
          <p:nvPr/>
        </p:nvGraphicFramePr>
        <p:xfrm>
          <a:off x="3509963" y="5405438"/>
          <a:ext cx="2122487" cy="465137"/>
        </p:xfrm>
        <a:graphic>
          <a:graphicData uri="http://schemas.openxmlformats.org/presentationml/2006/ole">
            <p:oleObj spid="_x0000_s151940" name="Уравнение" r:id="rId5" imgW="927000" imgH="203040" progId="Equation.3">
              <p:embed/>
            </p:oleObj>
          </a:graphicData>
        </a:graphic>
      </p:graphicFrame>
      <p:graphicFrame>
        <p:nvGraphicFramePr>
          <p:cNvPr id="151941" name="Object 389"/>
          <p:cNvGraphicFramePr>
            <a:graphicFrameLocks noChangeAspect="1"/>
          </p:cNvGraphicFramePr>
          <p:nvPr/>
        </p:nvGraphicFramePr>
        <p:xfrm>
          <a:off x="3416300" y="3468688"/>
          <a:ext cx="2130425" cy="1625600"/>
        </p:xfrm>
        <a:graphic>
          <a:graphicData uri="http://schemas.openxmlformats.org/presentationml/2006/ole">
            <p:oleObj spid="_x0000_s151941" name="Уравнение" r:id="rId6" imgW="927000" imgH="711000" progId="Equation.3">
              <p:embed/>
            </p:oleObj>
          </a:graphicData>
        </a:graphic>
      </p:graphicFrame>
      <p:graphicFrame>
        <p:nvGraphicFramePr>
          <p:cNvPr id="151942" name="Object 390"/>
          <p:cNvGraphicFramePr>
            <a:graphicFrameLocks noChangeAspect="1"/>
          </p:cNvGraphicFramePr>
          <p:nvPr/>
        </p:nvGraphicFramePr>
        <p:xfrm>
          <a:off x="612775" y="1392238"/>
          <a:ext cx="2406650" cy="1006475"/>
        </p:xfrm>
        <a:graphic>
          <a:graphicData uri="http://schemas.openxmlformats.org/presentationml/2006/ole">
            <p:oleObj spid="_x0000_s151942" name="Уравнение" r:id="rId7" imgW="990360" imgH="419040" progId="Equation.3">
              <p:embed/>
            </p:oleObj>
          </a:graphicData>
        </a:graphic>
      </p:graphicFrame>
      <p:graphicFrame>
        <p:nvGraphicFramePr>
          <p:cNvPr id="151943" name="Object 391"/>
          <p:cNvGraphicFramePr>
            <a:graphicFrameLocks noChangeAspect="1"/>
          </p:cNvGraphicFramePr>
          <p:nvPr/>
        </p:nvGraphicFramePr>
        <p:xfrm>
          <a:off x="5792788" y="4049713"/>
          <a:ext cx="1781175" cy="463550"/>
        </p:xfrm>
        <a:graphic>
          <a:graphicData uri="http://schemas.openxmlformats.org/presentationml/2006/ole">
            <p:oleObj spid="_x0000_s151943" name="Уравнение" r:id="rId8" imgW="774360" imgH="203040" progId="Equation.3">
              <p:embed/>
            </p:oleObj>
          </a:graphicData>
        </a:graphic>
      </p:graphicFrame>
      <p:graphicFrame>
        <p:nvGraphicFramePr>
          <p:cNvPr id="151944" name="Object 392"/>
          <p:cNvGraphicFramePr>
            <a:graphicFrameLocks noChangeAspect="1"/>
          </p:cNvGraphicFramePr>
          <p:nvPr/>
        </p:nvGraphicFramePr>
        <p:xfrm>
          <a:off x="612775" y="2413000"/>
          <a:ext cx="3332163" cy="1220788"/>
        </p:xfrm>
        <a:graphic>
          <a:graphicData uri="http://schemas.openxmlformats.org/presentationml/2006/ole">
            <p:oleObj spid="_x0000_s151944" name="Уравнение" r:id="rId9" imgW="1371600" imgH="507960" progId="Equation.3">
              <p:embed/>
            </p:oleObj>
          </a:graphicData>
        </a:graphic>
      </p:graphicFrame>
      <p:graphicFrame>
        <p:nvGraphicFramePr>
          <p:cNvPr id="151945" name="Object 393"/>
          <p:cNvGraphicFramePr>
            <a:graphicFrameLocks noChangeAspect="1"/>
          </p:cNvGraphicFramePr>
          <p:nvPr/>
        </p:nvGraphicFramePr>
        <p:xfrm>
          <a:off x="612775" y="3633788"/>
          <a:ext cx="2654300" cy="1220787"/>
        </p:xfrm>
        <a:graphic>
          <a:graphicData uri="http://schemas.openxmlformats.org/presentationml/2006/ole">
            <p:oleObj spid="_x0000_s151945" name="Уравнение" r:id="rId10" imgW="1091880" imgH="507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950" name="Object 374"/>
          <p:cNvGraphicFramePr>
            <a:graphicFrameLocks noChangeAspect="1"/>
          </p:cNvGraphicFramePr>
          <p:nvPr/>
        </p:nvGraphicFramePr>
        <p:xfrm>
          <a:off x="4570413" y="146050"/>
          <a:ext cx="4378325" cy="549275"/>
        </p:xfrm>
        <a:graphic>
          <a:graphicData uri="http://schemas.openxmlformats.org/presentationml/2006/ole">
            <p:oleObj spid="_x0000_s152950" name="Уравнение" r:id="rId4" imgW="1803240" imgH="228600" progId="Equation.3">
              <p:embed/>
            </p:oleObj>
          </a:graphicData>
        </a:graphic>
      </p:graphicFrame>
      <p:sp>
        <p:nvSpPr>
          <p:cNvPr id="152958" name="Прямоугольник 4"/>
          <p:cNvSpPr>
            <a:spLocks noChangeArrowheads="1"/>
          </p:cNvSpPr>
          <p:nvPr/>
        </p:nvSpPr>
        <p:spPr bwMode="auto">
          <a:xfrm>
            <a:off x="914400" y="173038"/>
            <a:ext cx="3657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52959" name="Прямоугольник 15"/>
          <p:cNvSpPr>
            <a:spLocks noChangeArrowheads="1"/>
          </p:cNvSpPr>
          <p:nvPr/>
        </p:nvSpPr>
        <p:spPr bwMode="auto">
          <a:xfrm>
            <a:off x="619125" y="942975"/>
            <a:ext cx="1674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52951" name="Object 375"/>
          <p:cNvGraphicFramePr>
            <a:graphicFrameLocks noChangeAspect="1"/>
          </p:cNvGraphicFramePr>
          <p:nvPr/>
        </p:nvGraphicFramePr>
        <p:xfrm>
          <a:off x="3524250" y="5405438"/>
          <a:ext cx="2092325" cy="465137"/>
        </p:xfrm>
        <a:graphic>
          <a:graphicData uri="http://schemas.openxmlformats.org/presentationml/2006/ole">
            <p:oleObj spid="_x0000_s152951" name="Уравнение" r:id="rId5" imgW="914400" imgH="203040" progId="Equation.3">
              <p:embed/>
            </p:oleObj>
          </a:graphicData>
        </a:graphic>
      </p:graphicFrame>
      <p:graphicFrame>
        <p:nvGraphicFramePr>
          <p:cNvPr id="152952" name="Object 376"/>
          <p:cNvGraphicFramePr>
            <a:graphicFrameLocks noChangeAspect="1"/>
          </p:cNvGraphicFramePr>
          <p:nvPr/>
        </p:nvGraphicFramePr>
        <p:xfrm>
          <a:off x="3224213" y="3395663"/>
          <a:ext cx="2073275" cy="1625600"/>
        </p:xfrm>
        <a:graphic>
          <a:graphicData uri="http://schemas.openxmlformats.org/presentationml/2006/ole">
            <p:oleObj spid="_x0000_s152952" name="Уравнение" r:id="rId6" imgW="901440" imgH="711000" progId="Equation.3">
              <p:embed/>
            </p:oleObj>
          </a:graphicData>
        </a:graphic>
      </p:graphicFrame>
      <p:graphicFrame>
        <p:nvGraphicFramePr>
          <p:cNvPr id="152953" name="Object 377"/>
          <p:cNvGraphicFramePr>
            <a:graphicFrameLocks noChangeAspect="1"/>
          </p:cNvGraphicFramePr>
          <p:nvPr/>
        </p:nvGraphicFramePr>
        <p:xfrm>
          <a:off x="612775" y="1611313"/>
          <a:ext cx="4349750" cy="549275"/>
        </p:xfrm>
        <a:graphic>
          <a:graphicData uri="http://schemas.openxmlformats.org/presentationml/2006/ole">
            <p:oleObj spid="_x0000_s152953" name="Уравнение" r:id="rId7" imgW="1790640" imgH="228600" progId="Equation.3">
              <p:embed/>
            </p:oleObj>
          </a:graphicData>
        </a:graphic>
      </p:graphicFrame>
      <p:graphicFrame>
        <p:nvGraphicFramePr>
          <p:cNvPr id="152954" name="Object 378"/>
          <p:cNvGraphicFramePr>
            <a:graphicFrameLocks noChangeAspect="1"/>
          </p:cNvGraphicFramePr>
          <p:nvPr/>
        </p:nvGraphicFramePr>
        <p:xfrm>
          <a:off x="5603875" y="3976688"/>
          <a:ext cx="1781175" cy="463550"/>
        </p:xfrm>
        <a:graphic>
          <a:graphicData uri="http://schemas.openxmlformats.org/presentationml/2006/ole">
            <p:oleObj spid="_x0000_s152954" name="Уравнение" r:id="rId8" imgW="774360" imgH="203040" progId="Equation.3">
              <p:embed/>
            </p:oleObj>
          </a:graphicData>
        </a:graphic>
      </p:graphicFrame>
      <p:graphicFrame>
        <p:nvGraphicFramePr>
          <p:cNvPr id="152955" name="Object 379"/>
          <p:cNvGraphicFramePr>
            <a:graphicFrameLocks noChangeAspect="1"/>
          </p:cNvGraphicFramePr>
          <p:nvPr/>
        </p:nvGraphicFramePr>
        <p:xfrm>
          <a:off x="612775" y="2160588"/>
          <a:ext cx="1974850" cy="1160462"/>
        </p:xfrm>
        <a:graphic>
          <a:graphicData uri="http://schemas.openxmlformats.org/presentationml/2006/ole">
            <p:oleObj spid="_x0000_s152955" name="Уравнение" r:id="rId9" imgW="812520" imgH="482400" progId="Equation.3">
              <p:embed/>
            </p:oleObj>
          </a:graphicData>
        </a:graphic>
      </p:graphicFrame>
      <p:graphicFrame>
        <p:nvGraphicFramePr>
          <p:cNvPr id="152956" name="Object 380"/>
          <p:cNvGraphicFramePr>
            <a:graphicFrameLocks noChangeAspect="1"/>
          </p:cNvGraphicFramePr>
          <p:nvPr/>
        </p:nvGraphicFramePr>
        <p:xfrm>
          <a:off x="612775" y="3354388"/>
          <a:ext cx="2498725" cy="1158875"/>
        </p:xfrm>
        <a:graphic>
          <a:graphicData uri="http://schemas.openxmlformats.org/presentationml/2006/ole">
            <p:oleObj spid="_x0000_s152956" name="Уравнение" r:id="rId10" imgW="1028520" imgH="482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645" name="Object 765"/>
          <p:cNvGraphicFramePr>
            <a:graphicFrameLocks noChangeAspect="1"/>
          </p:cNvGraphicFramePr>
          <p:nvPr/>
        </p:nvGraphicFramePr>
        <p:xfrm>
          <a:off x="4572000" y="-9525"/>
          <a:ext cx="2220913" cy="952500"/>
        </p:xfrm>
        <a:graphic>
          <a:graphicData uri="http://schemas.openxmlformats.org/presentationml/2006/ole">
            <p:oleObj spid="_x0000_s123645" name="Уравнение" r:id="rId4" imgW="914400" imgH="393480" progId="Equation.3">
              <p:embed/>
            </p:oleObj>
          </a:graphicData>
        </a:graphic>
      </p:graphicFrame>
      <p:sp>
        <p:nvSpPr>
          <p:cNvPr id="123652" name="Прямоугольник 32"/>
          <p:cNvSpPr>
            <a:spLocks noChangeArrowheads="1"/>
          </p:cNvSpPr>
          <p:nvPr/>
        </p:nvSpPr>
        <p:spPr bwMode="auto">
          <a:xfrm>
            <a:off x="1003300" y="153988"/>
            <a:ext cx="3659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15.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уравнение 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23646" name="Object 766"/>
          <p:cNvGraphicFramePr>
            <a:graphicFrameLocks noChangeAspect="1"/>
          </p:cNvGraphicFramePr>
          <p:nvPr/>
        </p:nvGraphicFramePr>
        <p:xfrm>
          <a:off x="520700" y="1416050"/>
          <a:ext cx="2406650" cy="1014413"/>
        </p:xfrm>
        <a:graphic>
          <a:graphicData uri="http://schemas.openxmlformats.org/presentationml/2006/ole">
            <p:oleObj spid="_x0000_s123646" name="Уравнение" r:id="rId5" imgW="990360" imgH="419040" progId="Equation.3">
              <p:embed/>
            </p:oleObj>
          </a:graphicData>
        </a:graphic>
      </p:graphicFrame>
      <p:sp>
        <p:nvSpPr>
          <p:cNvPr id="123653" name="Прямоугольник 34"/>
          <p:cNvSpPr>
            <a:spLocks noChangeArrowheads="1"/>
          </p:cNvSpPr>
          <p:nvPr/>
        </p:nvSpPr>
        <p:spPr bwMode="auto">
          <a:xfrm>
            <a:off x="430213" y="917575"/>
            <a:ext cx="7046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Приведем к общему знаменателю: 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23647" name="Object 767"/>
          <p:cNvGraphicFramePr>
            <a:graphicFrameLocks noChangeAspect="1"/>
          </p:cNvGraphicFramePr>
          <p:nvPr/>
        </p:nvGraphicFramePr>
        <p:xfrm>
          <a:off x="520700" y="2376488"/>
          <a:ext cx="3332163" cy="1168400"/>
        </p:xfrm>
        <a:graphic>
          <a:graphicData uri="http://schemas.openxmlformats.org/presentationml/2006/ole">
            <p:oleObj spid="_x0000_s123647" name="Уравнение" r:id="rId6" imgW="1371600" imgH="482400" progId="Equation.3">
              <p:embed/>
            </p:oleObj>
          </a:graphicData>
        </a:graphic>
      </p:graphicFrame>
      <p:graphicFrame>
        <p:nvGraphicFramePr>
          <p:cNvPr id="123648" name="Object 768"/>
          <p:cNvGraphicFramePr>
            <a:graphicFrameLocks noChangeAspect="1"/>
          </p:cNvGraphicFramePr>
          <p:nvPr/>
        </p:nvGraphicFramePr>
        <p:xfrm>
          <a:off x="4144963" y="2376488"/>
          <a:ext cx="3332162" cy="1168400"/>
        </p:xfrm>
        <a:graphic>
          <a:graphicData uri="http://schemas.openxmlformats.org/presentationml/2006/ole">
            <p:oleObj spid="_x0000_s123648" name="Уравнение" r:id="rId7" imgW="1371600" imgH="482400" progId="Equation.3">
              <p:embed/>
            </p:oleObj>
          </a:graphicData>
        </a:graphic>
      </p:graphicFrame>
      <p:graphicFrame>
        <p:nvGraphicFramePr>
          <p:cNvPr id="123649" name="Object 769"/>
          <p:cNvGraphicFramePr>
            <a:graphicFrameLocks noChangeAspect="1"/>
          </p:cNvGraphicFramePr>
          <p:nvPr/>
        </p:nvGraphicFramePr>
        <p:xfrm>
          <a:off x="520700" y="3468688"/>
          <a:ext cx="4783138" cy="2214562"/>
        </p:xfrm>
        <a:graphic>
          <a:graphicData uri="http://schemas.openxmlformats.org/presentationml/2006/ole">
            <p:oleObj spid="_x0000_s123649" name="Уравнение" r:id="rId8" imgW="1968480" imgH="914400" progId="Equation.3">
              <p:embed/>
            </p:oleObj>
          </a:graphicData>
        </a:graphic>
      </p:graphicFrame>
      <p:graphicFrame>
        <p:nvGraphicFramePr>
          <p:cNvPr id="123650" name="Object 770"/>
          <p:cNvGraphicFramePr>
            <a:graphicFrameLocks noChangeAspect="1"/>
          </p:cNvGraphicFramePr>
          <p:nvPr/>
        </p:nvGraphicFramePr>
        <p:xfrm>
          <a:off x="3230563" y="5405438"/>
          <a:ext cx="2682875" cy="954087"/>
        </p:xfrm>
        <a:graphic>
          <a:graphicData uri="http://schemas.openxmlformats.org/presentationml/2006/ole">
            <p:oleObj spid="_x0000_s123650" name="Уравнение" r:id="rId9" imgW="11048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38" name="Object 2"/>
          <p:cNvGraphicFramePr>
            <a:graphicFrameLocks noChangeAspect="1"/>
          </p:cNvGraphicFramePr>
          <p:nvPr/>
        </p:nvGraphicFramePr>
        <p:xfrm>
          <a:off x="4572000" y="-31750"/>
          <a:ext cx="2344738" cy="950913"/>
        </p:xfrm>
        <a:graphic>
          <a:graphicData uri="http://schemas.openxmlformats.org/presentationml/2006/ole">
            <p:oleObj spid="_x0000_s193538" name="Уравнение" r:id="rId3" imgW="965160" imgH="393480" progId="Equation.3">
              <p:embed/>
            </p:oleObj>
          </a:graphicData>
        </a:graphic>
      </p:graphicFrame>
      <p:sp>
        <p:nvSpPr>
          <p:cNvPr id="193539" name="Прямоугольник 4"/>
          <p:cNvSpPr>
            <a:spLocks noChangeArrowheads="1"/>
          </p:cNvSpPr>
          <p:nvPr/>
        </p:nvSpPr>
        <p:spPr bwMode="auto">
          <a:xfrm>
            <a:off x="598488" y="149225"/>
            <a:ext cx="405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16.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93540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93541" name="Object 5"/>
          <p:cNvGraphicFramePr>
            <a:graphicFrameLocks noChangeAspect="1"/>
          </p:cNvGraphicFramePr>
          <p:nvPr/>
        </p:nvGraphicFramePr>
        <p:xfrm>
          <a:off x="6530975" y="2698750"/>
          <a:ext cx="1190625" cy="1044575"/>
        </p:xfrm>
        <a:graphic>
          <a:graphicData uri="http://schemas.openxmlformats.org/presentationml/2006/ole">
            <p:oleObj spid="_x0000_s193541" name="Уравнение" r:id="rId4" imgW="520560" imgH="457200" progId="Equation.3">
              <p:embed/>
            </p:oleObj>
          </a:graphicData>
        </a:graphic>
      </p:graphicFrame>
      <p:graphicFrame>
        <p:nvGraphicFramePr>
          <p:cNvPr id="193542" name="Object 6"/>
          <p:cNvGraphicFramePr>
            <a:graphicFrameLocks noChangeAspect="1"/>
          </p:cNvGraphicFramePr>
          <p:nvPr/>
        </p:nvGraphicFramePr>
        <p:xfrm>
          <a:off x="2390775" y="5405438"/>
          <a:ext cx="4364038" cy="495300"/>
        </p:xfrm>
        <a:graphic>
          <a:graphicData uri="http://schemas.openxmlformats.org/presentationml/2006/ole">
            <p:oleObj spid="_x0000_s193542" name="Уравнение" r:id="rId5" imgW="1904760" imgH="215640" progId="Equation.3">
              <p:embed/>
            </p:oleObj>
          </a:graphicData>
        </a:graphic>
      </p:graphicFrame>
      <p:graphicFrame>
        <p:nvGraphicFramePr>
          <p:cNvPr id="193543" name="Object 7"/>
          <p:cNvGraphicFramePr>
            <a:graphicFrameLocks noChangeAspect="1"/>
          </p:cNvGraphicFramePr>
          <p:nvPr/>
        </p:nvGraphicFramePr>
        <p:xfrm>
          <a:off x="611188" y="1020763"/>
          <a:ext cx="6878637" cy="885825"/>
        </p:xfrm>
        <a:graphic>
          <a:graphicData uri="http://schemas.openxmlformats.org/presentationml/2006/ole">
            <p:oleObj spid="_x0000_s193543" name="Уравнение" r:id="rId6" imgW="3047760" imgH="393480" progId="Equation.3">
              <p:embed/>
            </p:oleObj>
          </a:graphicData>
        </a:graphic>
      </p:graphicFrame>
      <p:graphicFrame>
        <p:nvGraphicFramePr>
          <p:cNvPr id="193544" name="Object 8"/>
          <p:cNvGraphicFramePr>
            <a:graphicFrameLocks noChangeAspect="1"/>
          </p:cNvGraphicFramePr>
          <p:nvPr/>
        </p:nvGraphicFramePr>
        <p:xfrm>
          <a:off x="6551613" y="2198688"/>
          <a:ext cx="2090737" cy="461962"/>
        </p:xfrm>
        <a:graphic>
          <a:graphicData uri="http://schemas.openxmlformats.org/presentationml/2006/ole">
            <p:oleObj spid="_x0000_s193544" name="Уравнение" r:id="rId7" imgW="914400" imgH="203040" progId="Equation.3">
              <p:embed/>
            </p:oleObj>
          </a:graphicData>
        </a:graphic>
      </p:graphicFrame>
      <p:graphicFrame>
        <p:nvGraphicFramePr>
          <p:cNvPr id="193545" name="Object 9"/>
          <p:cNvGraphicFramePr>
            <a:graphicFrameLocks noChangeAspect="1"/>
          </p:cNvGraphicFramePr>
          <p:nvPr/>
        </p:nvGraphicFramePr>
        <p:xfrm>
          <a:off x="650875" y="2436813"/>
          <a:ext cx="2339975" cy="508000"/>
        </p:xfrm>
        <a:graphic>
          <a:graphicData uri="http://schemas.openxmlformats.org/presentationml/2006/ole">
            <p:oleObj spid="_x0000_s193545" name="Уравнение" r:id="rId8" imgW="990360" imgH="215640" progId="Equation.3">
              <p:embed/>
            </p:oleObj>
          </a:graphicData>
        </a:graphic>
      </p:graphicFrame>
      <p:grpSp>
        <p:nvGrpSpPr>
          <p:cNvPr id="193546" name="Группа 1"/>
          <p:cNvGrpSpPr>
            <a:grpSpLocks/>
          </p:cNvGrpSpPr>
          <p:nvPr/>
        </p:nvGrpSpPr>
        <p:grpSpPr bwMode="auto">
          <a:xfrm>
            <a:off x="-79375" y="3130550"/>
            <a:ext cx="4557713" cy="1000125"/>
            <a:chOff x="-79706" y="3130158"/>
            <a:chExt cx="4558573" cy="1000394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2957755" y="3560487"/>
              <a:ext cx="957443" cy="252480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grpSp>
          <p:nvGrpSpPr>
            <p:cNvPr id="193548" name="Группа 14"/>
            <p:cNvGrpSpPr>
              <a:grpSpLocks/>
            </p:cNvGrpSpPr>
            <p:nvPr/>
          </p:nvGrpSpPr>
          <p:grpSpPr bwMode="auto"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4331499" y="3423431"/>
                <a:ext cx="735151" cy="252480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2613" y="3429783"/>
                <a:ext cx="321847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193551" name="Object 15"/>
              <p:cNvGraphicFramePr>
                <a:graphicFrameLocks noChangeAspect="1"/>
              </p:cNvGraphicFramePr>
              <p:nvPr/>
            </p:nvGraphicFramePr>
            <p:xfrm>
              <a:off x="4754923" y="3542648"/>
              <a:ext cx="481012" cy="388937"/>
            </p:xfrm>
            <a:graphic>
              <a:graphicData uri="http://schemas.openxmlformats.org/presentationml/2006/ole">
                <p:oleObj spid="_x0000_s193551" name="Уравнение" r:id="rId9" imgW="203040" imgH="164880" progId="Equation.3">
                  <p:embed/>
                </p:oleObj>
              </a:graphicData>
            </a:graphic>
          </p:graphicFrame>
          <p:graphicFrame>
            <p:nvGraphicFramePr>
              <p:cNvPr id="193552" name="Object 16"/>
              <p:cNvGraphicFramePr>
                <a:graphicFrameLocks noChangeAspect="1"/>
              </p:cNvGraphicFramePr>
              <p:nvPr/>
            </p:nvGraphicFramePr>
            <p:xfrm>
              <a:off x="6435273" y="3512485"/>
              <a:ext cx="271462" cy="419100"/>
            </p:xfrm>
            <a:graphic>
              <a:graphicData uri="http://schemas.openxmlformats.org/presentationml/2006/ole">
                <p:oleObj spid="_x0000_s193552" name="Уравнение" r:id="rId10" imgW="114120" imgH="177480" progId="Equation.3">
                  <p:embed/>
                </p:oleObj>
              </a:graphicData>
            </a:graphic>
          </p:graphicFrame>
          <p:graphicFrame>
            <p:nvGraphicFramePr>
              <p:cNvPr id="193553" name="Object 17"/>
              <p:cNvGraphicFramePr>
                <a:graphicFrameLocks noChangeAspect="1"/>
              </p:cNvGraphicFramePr>
              <p:nvPr/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p:oleObj spid="_x0000_s193553" name="Уравнение" r:id="rId11" imgW="126720" imgH="139680" progId="Equation.3">
                  <p:embed/>
                </p:oleObj>
              </a:graphicData>
            </a:graphic>
          </p:graphicFrame>
          <p:graphicFrame>
            <p:nvGraphicFramePr>
              <p:cNvPr id="193554" name="Object 18"/>
              <p:cNvGraphicFramePr>
                <a:graphicFrameLocks noChangeAspect="1"/>
              </p:cNvGraphicFramePr>
              <p:nvPr/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p:oleObj spid="_x0000_s193554" name="Уравнение" r:id="rId12" imgW="126720" imgH="75960" progId="Equation.3">
                  <p:embed/>
                </p:oleObj>
              </a:graphicData>
            </a:graphic>
          </p:graphicFrame>
          <p:graphicFrame>
            <p:nvGraphicFramePr>
              <p:cNvPr id="193555" name="Object 19"/>
              <p:cNvGraphicFramePr>
                <a:graphicFrameLocks noChangeAspect="1"/>
              </p:cNvGraphicFramePr>
              <p:nvPr/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p:oleObj spid="_x0000_s193555" name="Уравнение" r:id="rId13" imgW="139680" imgH="139680" progId="Equation.3">
                  <p:embed/>
                </p:oleObj>
              </a:graphicData>
            </a:graphic>
          </p:graphicFrame>
          <p:graphicFrame>
            <p:nvGraphicFramePr>
              <p:cNvPr id="193556" name="Object 20"/>
              <p:cNvGraphicFramePr>
                <a:graphicFrameLocks noChangeAspect="1"/>
              </p:cNvGraphicFramePr>
              <p:nvPr/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p:oleObj spid="_x0000_s193556" name="Уравнение" r:id="rId14" imgW="139680" imgH="139680" progId="Equation.3">
                  <p:embed/>
                </p:oleObj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421" y="3018509"/>
                <a:ext cx="1543341" cy="981339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341" cy="981339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770" y="2999454"/>
                <a:ext cx="1543341" cy="981339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3136" y="3367853"/>
                <a:ext cx="115909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1551" y="3367853"/>
                <a:ext cx="117497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</p:grpSp>
      <p:graphicFrame>
        <p:nvGraphicFramePr>
          <p:cNvPr id="193562" name="Object 26"/>
          <p:cNvGraphicFramePr>
            <a:graphicFrameLocks noChangeAspect="1"/>
          </p:cNvGraphicFramePr>
          <p:nvPr/>
        </p:nvGraphicFramePr>
        <p:xfrm>
          <a:off x="611188" y="1763713"/>
          <a:ext cx="4729162" cy="514350"/>
        </p:xfrm>
        <a:graphic>
          <a:graphicData uri="http://schemas.openxmlformats.org/presentationml/2006/ole">
            <p:oleObj spid="_x0000_s193562" name="Уравнение" r:id="rId15" imgW="2095200" imgH="228600" progId="Equation.3">
              <p:embed/>
            </p:oleObj>
          </a:graphicData>
        </a:graphic>
      </p:graphicFrame>
      <p:graphicFrame>
        <p:nvGraphicFramePr>
          <p:cNvPr id="193563" name="Object 27"/>
          <p:cNvGraphicFramePr>
            <a:graphicFrameLocks noChangeAspect="1"/>
          </p:cNvGraphicFramePr>
          <p:nvPr/>
        </p:nvGraphicFramePr>
        <p:xfrm>
          <a:off x="596900" y="4149725"/>
          <a:ext cx="3390900" cy="506413"/>
        </p:xfrm>
        <a:graphic>
          <a:graphicData uri="http://schemas.openxmlformats.org/presentationml/2006/ole">
            <p:oleObj spid="_x0000_s193563" name="Уравнение" r:id="rId16" imgW="143496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62" name="Object 2"/>
          <p:cNvGraphicFramePr>
            <a:graphicFrameLocks noChangeAspect="1"/>
          </p:cNvGraphicFramePr>
          <p:nvPr/>
        </p:nvGraphicFramePr>
        <p:xfrm>
          <a:off x="4579938" y="-17463"/>
          <a:ext cx="2174875" cy="981076"/>
        </p:xfrm>
        <a:graphic>
          <a:graphicData uri="http://schemas.openxmlformats.org/presentationml/2006/ole">
            <p:oleObj spid="_x0000_s194562" name="Уравнение" r:id="rId3" imgW="952200" imgH="431640" progId="Equation.3">
              <p:embed/>
            </p:oleObj>
          </a:graphicData>
        </a:graphic>
      </p:graphicFrame>
      <p:sp>
        <p:nvSpPr>
          <p:cNvPr id="194563" name="Rectangle 3"/>
          <p:cNvSpPr>
            <a:spLocks noChangeArrowheads="1"/>
          </p:cNvSpPr>
          <p:nvPr/>
        </p:nvSpPr>
        <p:spPr bwMode="auto">
          <a:xfrm>
            <a:off x="0" y="936625"/>
            <a:ext cx="2047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 altLang="ru-RU" sz="600"/>
              <a:t> </a:t>
            </a:r>
            <a:endParaRPr lang="ru-RU" altLang="ru-RU"/>
          </a:p>
        </p:txBody>
      </p:sp>
      <p:sp>
        <p:nvSpPr>
          <p:cNvPr id="194564" name="Прямоугольник 4"/>
          <p:cNvSpPr>
            <a:spLocks noChangeArrowheads="1"/>
          </p:cNvSpPr>
          <p:nvPr/>
        </p:nvSpPr>
        <p:spPr bwMode="auto">
          <a:xfrm>
            <a:off x="598488" y="149225"/>
            <a:ext cx="405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17.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94565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94566" name="Object 6"/>
          <p:cNvGraphicFramePr>
            <a:graphicFrameLocks noChangeAspect="1"/>
          </p:cNvGraphicFramePr>
          <p:nvPr/>
        </p:nvGraphicFramePr>
        <p:xfrm>
          <a:off x="6045200" y="2640013"/>
          <a:ext cx="3049588" cy="2613025"/>
        </p:xfrm>
        <a:graphic>
          <a:graphicData uri="http://schemas.openxmlformats.org/presentationml/2006/ole">
            <p:oleObj spid="_x0000_s194566" name="Уравнение" r:id="rId4" imgW="1333440" imgH="1143000" progId="Equation.3">
              <p:embed/>
            </p:oleObj>
          </a:graphicData>
        </a:graphic>
      </p:graphicFrame>
      <p:graphicFrame>
        <p:nvGraphicFramePr>
          <p:cNvPr id="194567" name="Object 7"/>
          <p:cNvGraphicFramePr>
            <a:graphicFrameLocks noChangeAspect="1"/>
          </p:cNvGraphicFramePr>
          <p:nvPr/>
        </p:nvGraphicFramePr>
        <p:xfrm>
          <a:off x="596900" y="1035050"/>
          <a:ext cx="6529388" cy="925513"/>
        </p:xfrm>
        <a:graphic>
          <a:graphicData uri="http://schemas.openxmlformats.org/presentationml/2006/ole">
            <p:oleObj spid="_x0000_s194567" name="Уравнение" r:id="rId5" imgW="3035160" imgH="431640" progId="Equation.3">
              <p:embed/>
            </p:oleObj>
          </a:graphicData>
        </a:graphic>
      </p:graphicFrame>
      <p:graphicFrame>
        <p:nvGraphicFramePr>
          <p:cNvPr id="194568" name="Object 8"/>
          <p:cNvGraphicFramePr>
            <a:graphicFrameLocks noChangeAspect="1"/>
          </p:cNvGraphicFramePr>
          <p:nvPr/>
        </p:nvGraphicFramePr>
        <p:xfrm>
          <a:off x="6045200" y="2143125"/>
          <a:ext cx="2033588" cy="461963"/>
        </p:xfrm>
        <a:graphic>
          <a:graphicData uri="http://schemas.openxmlformats.org/presentationml/2006/ole">
            <p:oleObj spid="_x0000_s194568" name="Уравнение" r:id="rId6" imgW="888840" imgH="203040" progId="Equation.3">
              <p:embed/>
            </p:oleObj>
          </a:graphicData>
        </a:graphic>
      </p:graphicFrame>
      <p:graphicFrame>
        <p:nvGraphicFramePr>
          <p:cNvPr id="194569" name="Object 9"/>
          <p:cNvGraphicFramePr>
            <a:graphicFrameLocks noChangeAspect="1"/>
          </p:cNvGraphicFramePr>
          <p:nvPr/>
        </p:nvGraphicFramePr>
        <p:xfrm>
          <a:off x="609600" y="2400300"/>
          <a:ext cx="2100263" cy="477838"/>
        </p:xfrm>
        <a:graphic>
          <a:graphicData uri="http://schemas.openxmlformats.org/presentationml/2006/ole">
            <p:oleObj spid="_x0000_s194569" name="Уравнение" r:id="rId7" imgW="888840" imgH="203040" progId="Equation.3">
              <p:embed/>
            </p:oleObj>
          </a:graphicData>
        </a:graphic>
      </p:graphicFrame>
      <p:graphicFrame>
        <p:nvGraphicFramePr>
          <p:cNvPr id="194570" name="Object 10"/>
          <p:cNvGraphicFramePr>
            <a:graphicFrameLocks noChangeAspect="1"/>
          </p:cNvGraphicFramePr>
          <p:nvPr/>
        </p:nvGraphicFramePr>
        <p:xfrm>
          <a:off x="596900" y="1771650"/>
          <a:ext cx="4479925" cy="515938"/>
        </p:xfrm>
        <a:graphic>
          <a:graphicData uri="http://schemas.openxmlformats.org/presentationml/2006/ole">
            <p:oleObj spid="_x0000_s194570" name="Уравнение" r:id="rId8" imgW="2082600" imgH="241200" progId="Equation.3">
              <p:embed/>
            </p:oleObj>
          </a:graphicData>
        </a:graphic>
      </p:graphicFrame>
      <p:grpSp>
        <p:nvGrpSpPr>
          <p:cNvPr id="194571" name="Группа 6"/>
          <p:cNvGrpSpPr>
            <a:grpSpLocks/>
          </p:cNvGrpSpPr>
          <p:nvPr/>
        </p:nvGrpSpPr>
        <p:grpSpPr bwMode="auto">
          <a:xfrm>
            <a:off x="-79375" y="3130550"/>
            <a:ext cx="4557713" cy="1000125"/>
            <a:chOff x="-79706" y="3130158"/>
            <a:chExt cx="4558573" cy="1000394"/>
          </a:xfrm>
        </p:grpSpPr>
        <p:grpSp>
          <p:nvGrpSpPr>
            <p:cNvPr id="194572" name="Группа 14"/>
            <p:cNvGrpSpPr>
              <a:grpSpLocks/>
            </p:cNvGrpSpPr>
            <p:nvPr/>
          </p:nvGrpSpPr>
          <p:grpSpPr bwMode="auto"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5038070" y="3423431"/>
                <a:ext cx="1549692" cy="252480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2613" y="3429783"/>
                <a:ext cx="321847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194575" name="Object 15"/>
              <p:cNvGraphicFramePr>
                <a:graphicFrameLocks noChangeAspect="1"/>
              </p:cNvGraphicFramePr>
              <p:nvPr/>
            </p:nvGraphicFramePr>
            <p:xfrm>
              <a:off x="4501544" y="3484034"/>
              <a:ext cx="942334" cy="483248"/>
            </p:xfrm>
            <a:graphic>
              <a:graphicData uri="http://schemas.openxmlformats.org/presentationml/2006/ole">
                <p:oleObj spid="_x0000_s194575" name="Уравнение" r:id="rId9" imgW="419040" imgH="215640" progId="Equation.3">
                  <p:embed/>
                </p:oleObj>
              </a:graphicData>
            </a:graphic>
          </p:graphicFrame>
          <p:graphicFrame>
            <p:nvGraphicFramePr>
              <p:cNvPr id="194576" name="Object 16"/>
              <p:cNvGraphicFramePr>
                <a:graphicFrameLocks noChangeAspect="1"/>
              </p:cNvGraphicFramePr>
              <p:nvPr/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p:oleObj spid="_x0000_s194576" name="Уравнение" r:id="rId10" imgW="126720" imgH="139680" progId="Equation.3">
                  <p:embed/>
                </p:oleObj>
              </a:graphicData>
            </a:graphic>
          </p:graphicFrame>
          <p:graphicFrame>
            <p:nvGraphicFramePr>
              <p:cNvPr id="194577" name="Object 17"/>
              <p:cNvGraphicFramePr>
                <a:graphicFrameLocks noChangeAspect="1"/>
              </p:cNvGraphicFramePr>
              <p:nvPr/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p:oleObj spid="_x0000_s194577" name="Уравнение" r:id="rId11" imgW="126720" imgH="75960" progId="Equation.3">
                  <p:embed/>
                </p:oleObj>
              </a:graphicData>
            </a:graphic>
          </p:graphicFrame>
          <p:graphicFrame>
            <p:nvGraphicFramePr>
              <p:cNvPr id="194578" name="Object 18"/>
              <p:cNvGraphicFramePr>
                <a:graphicFrameLocks noChangeAspect="1"/>
              </p:cNvGraphicFramePr>
              <p:nvPr/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p:oleObj spid="_x0000_s194578" name="Уравнение" r:id="rId12" imgW="139680" imgH="139680" progId="Equation.3">
                  <p:embed/>
                </p:oleObj>
              </a:graphicData>
            </a:graphic>
          </p:graphicFrame>
          <p:graphicFrame>
            <p:nvGraphicFramePr>
              <p:cNvPr id="194579" name="Object 19"/>
              <p:cNvGraphicFramePr>
                <a:graphicFrameLocks noChangeAspect="1"/>
              </p:cNvGraphicFramePr>
              <p:nvPr/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p:oleObj spid="_x0000_s194579" name="Уравнение" r:id="rId13" imgW="139680" imgH="139680" progId="Equation.3">
                  <p:embed/>
                </p:oleObj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421" y="3018509"/>
                <a:ext cx="1543341" cy="981339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341" cy="981339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770" y="2999454"/>
                <a:ext cx="1543341" cy="981339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3136" y="3367853"/>
                <a:ext cx="115909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1551" y="3367853"/>
                <a:ext cx="117497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  <p:graphicFrame>
          <p:nvGraphicFramePr>
            <p:cNvPr id="194585" name="Object 25"/>
            <p:cNvGraphicFramePr>
              <a:graphicFrameLocks noChangeAspect="1"/>
            </p:cNvGraphicFramePr>
            <p:nvPr/>
          </p:nvGraphicFramePr>
          <p:xfrm>
            <a:off x="2545430" y="3604250"/>
            <a:ext cx="942334" cy="483248"/>
          </p:xfrm>
          <a:graphic>
            <a:graphicData uri="http://schemas.openxmlformats.org/presentationml/2006/ole">
              <p:oleObj spid="_x0000_s194585" name="Уравнение" r:id="rId14" imgW="419040" imgH="215640" progId="Equation.3">
                <p:embed/>
              </p:oleObj>
            </a:graphicData>
          </a:graphic>
        </p:graphicFrame>
      </p:grpSp>
      <p:graphicFrame>
        <p:nvGraphicFramePr>
          <p:cNvPr id="194586" name="Object 26"/>
          <p:cNvGraphicFramePr>
            <a:graphicFrameLocks noChangeAspect="1"/>
          </p:cNvGraphicFramePr>
          <p:nvPr/>
        </p:nvGraphicFramePr>
        <p:xfrm>
          <a:off x="728663" y="4362450"/>
          <a:ext cx="2760662" cy="566738"/>
        </p:xfrm>
        <a:graphic>
          <a:graphicData uri="http://schemas.openxmlformats.org/presentationml/2006/ole">
            <p:oleObj spid="_x0000_s194586" name="Уравнение" r:id="rId15" imgW="1168200" imgH="241200" progId="Equation.3">
              <p:embed/>
            </p:oleObj>
          </a:graphicData>
        </a:graphic>
      </p:graphicFrame>
      <p:graphicFrame>
        <p:nvGraphicFramePr>
          <p:cNvPr id="194587" name="Object 27"/>
          <p:cNvGraphicFramePr>
            <a:graphicFrameLocks noChangeAspect="1"/>
          </p:cNvGraphicFramePr>
          <p:nvPr/>
        </p:nvGraphicFramePr>
        <p:xfrm>
          <a:off x="2419350" y="5376863"/>
          <a:ext cx="4305300" cy="552450"/>
        </p:xfrm>
        <a:graphic>
          <a:graphicData uri="http://schemas.openxmlformats.org/presentationml/2006/ole">
            <p:oleObj spid="_x0000_s194587" name="Уравнение" r:id="rId16" imgW="187956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586" name="Object 2"/>
          <p:cNvGraphicFramePr>
            <a:graphicFrameLocks noChangeAspect="1"/>
          </p:cNvGraphicFramePr>
          <p:nvPr/>
        </p:nvGraphicFramePr>
        <p:xfrm>
          <a:off x="4572000" y="149225"/>
          <a:ext cx="2813050" cy="547688"/>
        </p:xfrm>
        <a:graphic>
          <a:graphicData uri="http://schemas.openxmlformats.org/presentationml/2006/ole">
            <p:oleObj spid="_x0000_s195586" name="Уравнение" r:id="rId3" imgW="1231560" imgH="241200" progId="Equation.3">
              <p:embed/>
            </p:oleObj>
          </a:graphicData>
        </a:graphic>
      </p:graphicFrame>
      <p:sp>
        <p:nvSpPr>
          <p:cNvPr id="195587" name="Прямоугольник 4"/>
          <p:cNvSpPr>
            <a:spLocks noChangeArrowheads="1"/>
          </p:cNvSpPr>
          <p:nvPr/>
        </p:nvSpPr>
        <p:spPr bwMode="auto">
          <a:xfrm>
            <a:off x="598488" y="149225"/>
            <a:ext cx="405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18.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95588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pSp>
        <p:nvGrpSpPr>
          <p:cNvPr id="195589" name="Группа 6"/>
          <p:cNvGrpSpPr>
            <a:grpSpLocks/>
          </p:cNvGrpSpPr>
          <p:nvPr/>
        </p:nvGrpSpPr>
        <p:grpSpPr bwMode="auto">
          <a:xfrm>
            <a:off x="-79375" y="3130550"/>
            <a:ext cx="4557713" cy="1000125"/>
            <a:chOff x="-79706" y="3130158"/>
            <a:chExt cx="4558573" cy="1000394"/>
          </a:xfrm>
        </p:grpSpPr>
        <p:grpSp>
          <p:nvGrpSpPr>
            <p:cNvPr id="195590" name="Группа 14"/>
            <p:cNvGrpSpPr>
              <a:grpSpLocks/>
            </p:cNvGrpSpPr>
            <p:nvPr/>
          </p:nvGrpSpPr>
          <p:grpSpPr bwMode="auto"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5038070" y="3423431"/>
                <a:ext cx="1549692" cy="252480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2613" y="3429783"/>
                <a:ext cx="321847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195593" name="Object 9"/>
              <p:cNvGraphicFramePr>
                <a:graphicFrameLocks noChangeAspect="1"/>
              </p:cNvGraphicFramePr>
              <p:nvPr/>
            </p:nvGraphicFramePr>
            <p:xfrm>
              <a:off x="4916324" y="3529540"/>
              <a:ext cx="285750" cy="369888"/>
            </p:xfrm>
            <a:graphic>
              <a:graphicData uri="http://schemas.openxmlformats.org/presentationml/2006/ole">
                <p:oleObj spid="_x0000_s195593" name="Уравнение" r:id="rId4" imgW="126720" imgH="164880" progId="Equation.3">
                  <p:embed/>
                </p:oleObj>
              </a:graphicData>
            </a:graphic>
          </p:graphicFrame>
          <p:graphicFrame>
            <p:nvGraphicFramePr>
              <p:cNvPr id="195594" name="Object 10"/>
              <p:cNvGraphicFramePr>
                <a:graphicFrameLocks noChangeAspect="1"/>
              </p:cNvGraphicFramePr>
              <p:nvPr/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p:oleObj spid="_x0000_s195594" name="Уравнение" r:id="rId5" imgW="126720" imgH="139680" progId="Equation.3">
                  <p:embed/>
                </p:oleObj>
              </a:graphicData>
            </a:graphic>
          </p:graphicFrame>
          <p:graphicFrame>
            <p:nvGraphicFramePr>
              <p:cNvPr id="195595" name="Object 11"/>
              <p:cNvGraphicFramePr>
                <a:graphicFrameLocks noChangeAspect="1"/>
              </p:cNvGraphicFramePr>
              <p:nvPr/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p:oleObj spid="_x0000_s195595" name="Уравнение" r:id="rId6" imgW="126720" imgH="75960" progId="Equation.3">
                  <p:embed/>
                </p:oleObj>
              </a:graphicData>
            </a:graphic>
          </p:graphicFrame>
          <p:graphicFrame>
            <p:nvGraphicFramePr>
              <p:cNvPr id="195596" name="Object 12"/>
              <p:cNvGraphicFramePr>
                <a:graphicFrameLocks noChangeAspect="1"/>
              </p:cNvGraphicFramePr>
              <p:nvPr/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p:oleObj spid="_x0000_s195596" name="Уравнение" r:id="rId7" imgW="139680" imgH="139680" progId="Equation.3">
                  <p:embed/>
                </p:oleObj>
              </a:graphicData>
            </a:graphic>
          </p:graphicFrame>
          <p:graphicFrame>
            <p:nvGraphicFramePr>
              <p:cNvPr id="195597" name="Object 13"/>
              <p:cNvGraphicFramePr>
                <a:graphicFrameLocks noChangeAspect="1"/>
              </p:cNvGraphicFramePr>
              <p:nvPr/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p:oleObj spid="_x0000_s195597" name="Уравнение" r:id="rId8" imgW="139680" imgH="139680" progId="Equation.3">
                  <p:embed/>
                </p:oleObj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421" y="3018509"/>
                <a:ext cx="1543341" cy="981339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341" cy="981339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770" y="2999454"/>
                <a:ext cx="1543341" cy="981339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3136" y="3367853"/>
                <a:ext cx="115909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1551" y="3367853"/>
                <a:ext cx="117497" cy="12227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  <p:graphicFrame>
          <p:nvGraphicFramePr>
            <p:cNvPr id="195603" name="Object 19"/>
            <p:cNvGraphicFramePr>
              <a:graphicFrameLocks noChangeAspect="1"/>
            </p:cNvGraphicFramePr>
            <p:nvPr/>
          </p:nvGraphicFramePr>
          <p:xfrm>
            <a:off x="2516188" y="3590925"/>
            <a:ext cx="1000125" cy="511175"/>
          </p:xfrm>
          <a:graphic>
            <a:graphicData uri="http://schemas.openxmlformats.org/presentationml/2006/ole">
              <p:oleObj spid="_x0000_s195603" name="Уравнение" r:id="rId9" imgW="444240" imgH="228600" progId="Equation.3">
                <p:embed/>
              </p:oleObj>
            </a:graphicData>
          </a:graphic>
        </p:graphicFrame>
      </p:grpSp>
      <p:graphicFrame>
        <p:nvGraphicFramePr>
          <p:cNvPr id="195604" name="Object 20"/>
          <p:cNvGraphicFramePr>
            <a:graphicFrameLocks noChangeAspect="1"/>
          </p:cNvGraphicFramePr>
          <p:nvPr/>
        </p:nvGraphicFramePr>
        <p:xfrm>
          <a:off x="1058863" y="4362450"/>
          <a:ext cx="2100262" cy="566738"/>
        </p:xfrm>
        <a:graphic>
          <a:graphicData uri="http://schemas.openxmlformats.org/presentationml/2006/ole">
            <p:oleObj spid="_x0000_s195604" name="Уравнение" r:id="rId10" imgW="888840" imgH="241200" progId="Equation.3">
              <p:embed/>
            </p:oleObj>
          </a:graphicData>
        </a:graphic>
      </p:graphicFrame>
      <p:graphicFrame>
        <p:nvGraphicFramePr>
          <p:cNvPr id="195605" name="Object 21"/>
          <p:cNvGraphicFramePr>
            <a:graphicFrameLocks noChangeAspect="1"/>
          </p:cNvGraphicFramePr>
          <p:nvPr/>
        </p:nvGraphicFramePr>
        <p:xfrm>
          <a:off x="2738438" y="5376863"/>
          <a:ext cx="3665537" cy="552450"/>
        </p:xfrm>
        <a:graphic>
          <a:graphicData uri="http://schemas.openxmlformats.org/presentationml/2006/ole">
            <p:oleObj spid="_x0000_s195605" name="Уравнение" r:id="rId11" imgW="1600200" imgH="241200" progId="Equation.3">
              <p:embed/>
            </p:oleObj>
          </a:graphicData>
        </a:graphic>
      </p:graphicFrame>
      <p:graphicFrame>
        <p:nvGraphicFramePr>
          <p:cNvPr id="195606" name="Object 22"/>
          <p:cNvGraphicFramePr>
            <a:graphicFrameLocks noChangeAspect="1"/>
          </p:cNvGraphicFramePr>
          <p:nvPr/>
        </p:nvGraphicFramePr>
        <p:xfrm>
          <a:off x="636588" y="1147763"/>
          <a:ext cx="2663825" cy="530225"/>
        </p:xfrm>
        <a:graphic>
          <a:graphicData uri="http://schemas.openxmlformats.org/presentationml/2006/ole">
            <p:oleObj spid="_x0000_s195606" name="Уравнение" r:id="rId12" imgW="1206360" imgH="241200" progId="Equation.3">
              <p:embed/>
            </p:oleObj>
          </a:graphicData>
        </a:graphic>
      </p:graphicFrame>
      <p:graphicFrame>
        <p:nvGraphicFramePr>
          <p:cNvPr id="195607" name="Object 23"/>
          <p:cNvGraphicFramePr>
            <a:graphicFrameLocks noChangeAspect="1"/>
          </p:cNvGraphicFramePr>
          <p:nvPr/>
        </p:nvGraphicFramePr>
        <p:xfrm>
          <a:off x="609600" y="1655763"/>
          <a:ext cx="3113088" cy="528637"/>
        </p:xfrm>
        <a:graphic>
          <a:graphicData uri="http://schemas.openxmlformats.org/presentationml/2006/ole">
            <p:oleObj spid="_x0000_s195607" name="Уравнение" r:id="rId13" imgW="1409400" imgH="241200" progId="Equation.3">
              <p:embed/>
            </p:oleObj>
          </a:graphicData>
        </a:graphic>
      </p:graphicFrame>
      <p:graphicFrame>
        <p:nvGraphicFramePr>
          <p:cNvPr id="195608" name="Object 24"/>
          <p:cNvGraphicFramePr>
            <a:graphicFrameLocks noChangeAspect="1"/>
          </p:cNvGraphicFramePr>
          <p:nvPr/>
        </p:nvGraphicFramePr>
        <p:xfrm>
          <a:off x="600075" y="2162175"/>
          <a:ext cx="2916238" cy="528638"/>
        </p:xfrm>
        <a:graphic>
          <a:graphicData uri="http://schemas.openxmlformats.org/presentationml/2006/ole">
            <p:oleObj spid="_x0000_s195608" name="Уравнение" r:id="rId14" imgW="1320480" imgH="241200" progId="Equation.3">
              <p:embed/>
            </p:oleObj>
          </a:graphicData>
        </a:graphic>
      </p:graphicFrame>
      <p:graphicFrame>
        <p:nvGraphicFramePr>
          <p:cNvPr id="195609" name="Object 25"/>
          <p:cNvGraphicFramePr>
            <a:graphicFrameLocks noChangeAspect="1"/>
          </p:cNvGraphicFramePr>
          <p:nvPr/>
        </p:nvGraphicFramePr>
        <p:xfrm>
          <a:off x="5862638" y="2162175"/>
          <a:ext cx="2857500" cy="512763"/>
        </p:xfrm>
        <a:graphic>
          <a:graphicData uri="http://schemas.openxmlformats.org/presentationml/2006/ole">
            <p:oleObj spid="_x0000_s195609" name="Уравнение" r:id="rId15" imgW="1333440" imgH="241200" progId="Equation.3">
              <p:embed/>
            </p:oleObj>
          </a:graphicData>
        </a:graphic>
      </p:graphicFrame>
      <p:graphicFrame>
        <p:nvGraphicFramePr>
          <p:cNvPr id="195610" name="Object 26"/>
          <p:cNvGraphicFramePr>
            <a:graphicFrameLocks noChangeAspect="1"/>
          </p:cNvGraphicFramePr>
          <p:nvPr/>
        </p:nvGraphicFramePr>
        <p:xfrm>
          <a:off x="5862638" y="3894138"/>
          <a:ext cx="1689100" cy="1090612"/>
        </p:xfrm>
        <a:graphic>
          <a:graphicData uri="http://schemas.openxmlformats.org/presentationml/2006/ole">
            <p:oleObj spid="_x0000_s195610" name="Уравнение" r:id="rId16" imgW="787320" imgH="507960" progId="Equation.3">
              <p:embed/>
            </p:oleObj>
          </a:graphicData>
        </a:graphic>
      </p:graphicFrame>
      <p:graphicFrame>
        <p:nvGraphicFramePr>
          <p:cNvPr id="195611" name="Object 27"/>
          <p:cNvGraphicFramePr>
            <a:graphicFrameLocks noChangeAspect="1"/>
          </p:cNvGraphicFramePr>
          <p:nvPr/>
        </p:nvGraphicFramePr>
        <p:xfrm>
          <a:off x="5862638" y="2679700"/>
          <a:ext cx="2125662" cy="1090613"/>
        </p:xfrm>
        <a:graphic>
          <a:graphicData uri="http://schemas.openxmlformats.org/presentationml/2006/ole">
            <p:oleObj spid="_x0000_s195611" name="Уравнение" r:id="rId17" imgW="990360" imgH="507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0" name="Object 2"/>
          <p:cNvGraphicFramePr>
            <a:graphicFrameLocks noChangeAspect="1"/>
          </p:cNvGraphicFramePr>
          <p:nvPr/>
        </p:nvGraphicFramePr>
        <p:xfrm>
          <a:off x="5873750" y="31750"/>
          <a:ext cx="2463800" cy="1557338"/>
        </p:xfrm>
        <a:graphic>
          <a:graphicData uri="http://schemas.openxmlformats.org/presentationml/2006/ole">
            <p:oleObj spid="_x0000_s196610" name="Уравнение" r:id="rId3" imgW="1079280" imgH="685800" progId="Equation.3">
              <p:embed/>
            </p:oleObj>
          </a:graphicData>
        </a:graphic>
      </p:graphicFrame>
      <p:sp>
        <p:nvSpPr>
          <p:cNvPr id="196611" name="Прямоугольник 4"/>
          <p:cNvSpPr>
            <a:spLocks noChangeArrowheads="1"/>
          </p:cNvSpPr>
          <p:nvPr/>
        </p:nvSpPr>
        <p:spPr bwMode="auto">
          <a:xfrm>
            <a:off x="615950" y="158750"/>
            <a:ext cx="51657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19.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систему неравенств</a:t>
            </a:r>
          </a:p>
        </p:txBody>
      </p:sp>
      <p:sp>
        <p:nvSpPr>
          <p:cNvPr id="196612" name="Прямоугольник 15"/>
          <p:cNvSpPr>
            <a:spLocks noChangeArrowheads="1"/>
          </p:cNvSpPr>
          <p:nvPr/>
        </p:nvSpPr>
        <p:spPr bwMode="auto">
          <a:xfrm>
            <a:off x="523875" y="6604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96613" name="Object 5"/>
          <p:cNvGraphicFramePr>
            <a:graphicFrameLocks noChangeAspect="1"/>
          </p:cNvGraphicFramePr>
          <p:nvPr/>
        </p:nvGraphicFramePr>
        <p:xfrm>
          <a:off x="2986088" y="5927725"/>
          <a:ext cx="3170237" cy="465138"/>
        </p:xfrm>
        <a:graphic>
          <a:graphicData uri="http://schemas.openxmlformats.org/presentationml/2006/ole">
            <p:oleObj spid="_x0000_s196613" name="Уравнение" r:id="rId4" imgW="1384200" imgH="203040" progId="Equation.3">
              <p:embed/>
            </p:oleObj>
          </a:graphicData>
        </a:graphic>
      </p:graphicFrame>
      <p:graphicFrame>
        <p:nvGraphicFramePr>
          <p:cNvPr id="196614" name="Object 6"/>
          <p:cNvGraphicFramePr>
            <a:graphicFrameLocks noChangeAspect="1"/>
          </p:cNvGraphicFramePr>
          <p:nvPr/>
        </p:nvGraphicFramePr>
        <p:xfrm>
          <a:off x="608013" y="1116013"/>
          <a:ext cx="2551112" cy="981075"/>
        </p:xfrm>
        <a:graphic>
          <a:graphicData uri="http://schemas.openxmlformats.org/presentationml/2006/ole">
            <p:oleObj spid="_x0000_s196614" name="Уравнение" r:id="rId5" imgW="1117440" imgH="431640" progId="Equation.3">
              <p:embed/>
            </p:oleObj>
          </a:graphicData>
        </a:graphic>
      </p:graphicFrame>
      <p:graphicFrame>
        <p:nvGraphicFramePr>
          <p:cNvPr id="196615" name="Object 7"/>
          <p:cNvGraphicFramePr>
            <a:graphicFrameLocks noChangeAspect="1"/>
          </p:cNvGraphicFramePr>
          <p:nvPr/>
        </p:nvGraphicFramePr>
        <p:xfrm>
          <a:off x="608013" y="2181225"/>
          <a:ext cx="7267575" cy="517525"/>
        </p:xfrm>
        <a:graphic>
          <a:graphicData uri="http://schemas.openxmlformats.org/presentationml/2006/ole">
            <p:oleObj spid="_x0000_s196615" name="Уравнение" r:id="rId6" imgW="3377880" imgH="241200" progId="Equation.3">
              <p:embed/>
            </p:oleObj>
          </a:graphicData>
        </a:graphic>
      </p:graphicFrame>
      <p:graphicFrame>
        <p:nvGraphicFramePr>
          <p:cNvPr id="196616" name="Object 8"/>
          <p:cNvGraphicFramePr>
            <a:graphicFrameLocks noChangeAspect="1"/>
          </p:cNvGraphicFramePr>
          <p:nvPr/>
        </p:nvGraphicFramePr>
        <p:xfrm>
          <a:off x="608013" y="2741613"/>
          <a:ext cx="6940550" cy="925512"/>
        </p:xfrm>
        <a:graphic>
          <a:graphicData uri="http://schemas.openxmlformats.org/presentationml/2006/ole">
            <p:oleObj spid="_x0000_s196616" name="Уравнение" r:id="rId7" imgW="3225600" imgH="431640" progId="Equation.3">
              <p:embed/>
            </p:oleObj>
          </a:graphicData>
        </a:graphic>
      </p:graphicFrame>
      <p:graphicFrame>
        <p:nvGraphicFramePr>
          <p:cNvPr id="196617" name="Object 9"/>
          <p:cNvGraphicFramePr>
            <a:graphicFrameLocks noChangeAspect="1"/>
          </p:cNvGraphicFramePr>
          <p:nvPr/>
        </p:nvGraphicFramePr>
        <p:xfrm>
          <a:off x="608013" y="3709988"/>
          <a:ext cx="2846387" cy="436562"/>
        </p:xfrm>
        <a:graphic>
          <a:graphicData uri="http://schemas.openxmlformats.org/presentationml/2006/ole">
            <p:oleObj spid="_x0000_s196617" name="Уравнение" r:id="rId8" imgW="1320480" imgH="203040" progId="Equation.3">
              <p:embed/>
            </p:oleObj>
          </a:graphicData>
        </a:graphic>
      </p:graphicFrame>
      <p:graphicFrame>
        <p:nvGraphicFramePr>
          <p:cNvPr id="196618" name="Object 10"/>
          <p:cNvGraphicFramePr>
            <a:graphicFrameLocks noChangeAspect="1"/>
          </p:cNvGraphicFramePr>
          <p:nvPr/>
        </p:nvGraphicFramePr>
        <p:xfrm>
          <a:off x="608013" y="4421188"/>
          <a:ext cx="2695575" cy="490537"/>
        </p:xfrm>
        <a:graphic>
          <a:graphicData uri="http://schemas.openxmlformats.org/presentationml/2006/ole">
            <p:oleObj spid="_x0000_s196618" name="Уравнение" r:id="rId9" imgW="1180800" imgH="215640" progId="Equation.3">
              <p:embed/>
            </p:oleObj>
          </a:graphicData>
        </a:graphic>
      </p:graphicFrame>
      <p:graphicFrame>
        <p:nvGraphicFramePr>
          <p:cNvPr id="196619" name="Object 11"/>
          <p:cNvGraphicFramePr>
            <a:graphicFrameLocks noChangeAspect="1"/>
          </p:cNvGraphicFramePr>
          <p:nvPr/>
        </p:nvGraphicFramePr>
        <p:xfrm>
          <a:off x="831850" y="4908550"/>
          <a:ext cx="2492375" cy="403225"/>
        </p:xfrm>
        <a:graphic>
          <a:graphicData uri="http://schemas.openxmlformats.org/presentationml/2006/ole">
            <p:oleObj spid="_x0000_s196619" name="Уравнение" r:id="rId10" imgW="1091880" imgH="177480" progId="Equation.3">
              <p:embed/>
            </p:oleObj>
          </a:graphicData>
        </a:graphic>
      </p:graphicFrame>
      <p:graphicFrame>
        <p:nvGraphicFramePr>
          <p:cNvPr id="196620" name="Object 12"/>
          <p:cNvGraphicFramePr>
            <a:graphicFrameLocks noChangeAspect="1"/>
          </p:cNvGraphicFramePr>
          <p:nvPr/>
        </p:nvGraphicFramePr>
        <p:xfrm>
          <a:off x="844550" y="5311775"/>
          <a:ext cx="1390650" cy="403225"/>
        </p:xfrm>
        <a:graphic>
          <a:graphicData uri="http://schemas.openxmlformats.org/presentationml/2006/ole">
            <p:oleObj spid="_x0000_s196620" name="Уравнение" r:id="rId11" imgW="609480" imgH="177480" progId="Equation.3">
              <p:embed/>
            </p:oleObj>
          </a:graphicData>
        </a:graphic>
      </p:graphicFrame>
      <p:graphicFrame>
        <p:nvGraphicFramePr>
          <p:cNvPr id="196621" name="Object 13"/>
          <p:cNvGraphicFramePr>
            <a:graphicFrameLocks noChangeAspect="1"/>
          </p:cNvGraphicFramePr>
          <p:nvPr/>
        </p:nvGraphicFramePr>
        <p:xfrm>
          <a:off x="1082675" y="5670550"/>
          <a:ext cx="1042988" cy="403225"/>
        </p:xfrm>
        <a:graphic>
          <a:graphicData uri="http://schemas.openxmlformats.org/presentationml/2006/ole">
            <p:oleObj spid="_x0000_s196621" name="Уравнение" r:id="rId12" imgW="457200" imgH="177480" progId="Equation.3">
              <p:embed/>
            </p:oleObj>
          </a:graphicData>
        </a:graphic>
      </p:graphicFrame>
      <p:graphicFrame>
        <p:nvGraphicFramePr>
          <p:cNvPr id="196622" name="Object 14"/>
          <p:cNvGraphicFramePr>
            <a:graphicFrameLocks noChangeAspect="1"/>
          </p:cNvGraphicFramePr>
          <p:nvPr/>
        </p:nvGraphicFramePr>
        <p:xfrm>
          <a:off x="4578350" y="3452813"/>
          <a:ext cx="1681163" cy="1039812"/>
        </p:xfrm>
        <a:graphic>
          <a:graphicData uri="http://schemas.openxmlformats.org/presentationml/2006/ole">
            <p:oleObj spid="_x0000_s196622" name="Уравнение" r:id="rId13" imgW="736560" imgH="457200" progId="Equation.3">
              <p:embed/>
            </p:oleObj>
          </a:graphicData>
        </a:graphic>
      </p:graphicFrame>
      <p:grpSp>
        <p:nvGrpSpPr>
          <p:cNvPr id="196623" name="Группа 7"/>
          <p:cNvGrpSpPr>
            <a:grpSpLocks/>
          </p:cNvGrpSpPr>
          <p:nvPr/>
        </p:nvGrpSpPr>
        <p:grpSpPr bwMode="auto">
          <a:xfrm>
            <a:off x="5548313" y="4549775"/>
            <a:ext cx="3419475" cy="762000"/>
            <a:chOff x="5039661" y="4998002"/>
            <a:chExt cx="3419475" cy="761448"/>
          </a:xfrm>
        </p:grpSpPr>
        <p:sp>
          <p:nvSpPr>
            <p:cNvPr id="69" name="Прямоугольник 68"/>
            <p:cNvSpPr/>
            <p:nvPr/>
          </p:nvSpPr>
          <p:spPr>
            <a:xfrm>
              <a:off x="5757211" y="4998002"/>
              <a:ext cx="2401887" cy="252230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grpSp>
          <p:nvGrpSpPr>
            <p:cNvPr id="196625" name="Группа 54"/>
            <p:cNvGrpSpPr>
              <a:grpSpLocks/>
            </p:cNvGrpSpPr>
            <p:nvPr/>
          </p:nvGrpSpPr>
          <p:grpSpPr bwMode="auto">
            <a:xfrm>
              <a:off x="5039661" y="5181438"/>
              <a:ext cx="3419475" cy="578012"/>
              <a:chOff x="4343400" y="3368040"/>
              <a:chExt cx="3419475" cy="578012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4343400" y="3430489"/>
                <a:ext cx="2244725" cy="252229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57" name="Прямая со стрелкой 56"/>
              <p:cNvCxnSpPr/>
              <p:nvPr/>
            </p:nvCxnSpPr>
            <p:spPr>
              <a:xfrm>
                <a:off x="4343400" y="3428902"/>
                <a:ext cx="321786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196628" name="Object 20"/>
              <p:cNvGraphicFramePr>
                <a:graphicFrameLocks noChangeAspect="1"/>
              </p:cNvGraphicFramePr>
              <p:nvPr/>
            </p:nvGraphicFramePr>
            <p:xfrm>
              <a:off x="4725052" y="3528540"/>
              <a:ext cx="541337" cy="417512"/>
            </p:xfrm>
            <a:graphic>
              <a:graphicData uri="http://schemas.openxmlformats.org/presentationml/2006/ole">
                <p:oleObj spid="_x0000_s196628" name="Уравнение" r:id="rId14" imgW="228600" imgH="177480" progId="Equation.3">
                  <p:embed/>
                </p:oleObj>
              </a:graphicData>
            </a:graphic>
          </p:graphicFrame>
          <p:graphicFrame>
            <p:nvGraphicFramePr>
              <p:cNvPr id="196629" name="Object 21"/>
              <p:cNvGraphicFramePr>
                <a:graphicFrameLocks noChangeAspect="1"/>
              </p:cNvGraphicFramePr>
              <p:nvPr/>
            </p:nvGraphicFramePr>
            <p:xfrm>
              <a:off x="6420502" y="3526952"/>
              <a:ext cx="301625" cy="390525"/>
            </p:xfrm>
            <a:graphic>
              <a:graphicData uri="http://schemas.openxmlformats.org/presentationml/2006/ole">
                <p:oleObj spid="_x0000_s196629" name="Уравнение" r:id="rId15" imgW="126720" imgH="164880" progId="Equation.3">
                  <p:embed/>
                </p:oleObj>
              </a:graphicData>
            </a:graphic>
          </p:graphicFrame>
          <p:graphicFrame>
            <p:nvGraphicFramePr>
              <p:cNvPr id="196630" name="Object 22"/>
              <p:cNvGraphicFramePr>
                <a:graphicFrameLocks noChangeAspect="1"/>
              </p:cNvGraphicFramePr>
              <p:nvPr/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p:oleObj spid="_x0000_s196630" name="Уравнение" r:id="rId16" imgW="126720" imgH="139680" progId="Equation.3">
                  <p:embed/>
                </p:oleObj>
              </a:graphicData>
            </a:graphic>
          </p:graphicFrame>
          <p:sp>
            <p:nvSpPr>
              <p:cNvPr id="67" name="Овал 66"/>
              <p:cNvSpPr/>
              <p:nvPr/>
            </p:nvSpPr>
            <p:spPr>
              <a:xfrm>
                <a:off x="6513512" y="3368621"/>
                <a:ext cx="115888" cy="12214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Овал 67"/>
              <p:cNvSpPr/>
              <p:nvPr/>
            </p:nvSpPr>
            <p:spPr>
              <a:xfrm>
                <a:off x="5002212" y="3368621"/>
                <a:ext cx="117475" cy="12214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</p:grpSp>
      <p:graphicFrame>
        <p:nvGraphicFramePr>
          <p:cNvPr id="196633" name="Object 25"/>
          <p:cNvGraphicFramePr>
            <a:graphicFrameLocks noChangeAspect="1"/>
          </p:cNvGraphicFramePr>
          <p:nvPr/>
        </p:nvGraphicFramePr>
        <p:xfrm>
          <a:off x="6089650" y="5283200"/>
          <a:ext cx="1589088" cy="508000"/>
        </p:xfrm>
        <a:graphic>
          <a:graphicData uri="http://schemas.openxmlformats.org/presentationml/2006/ole">
            <p:oleObj spid="_x0000_s196633" name="Уравнение" r:id="rId17" imgW="67284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7634" name="Object 2"/>
          <p:cNvGraphicFramePr>
            <a:graphicFrameLocks noChangeAspect="1"/>
          </p:cNvGraphicFramePr>
          <p:nvPr/>
        </p:nvGraphicFramePr>
        <p:xfrm>
          <a:off x="4572000" y="149225"/>
          <a:ext cx="2870200" cy="547688"/>
        </p:xfrm>
        <a:graphic>
          <a:graphicData uri="http://schemas.openxmlformats.org/presentationml/2006/ole">
            <p:oleObj spid="_x0000_s197634" name="Уравнение" r:id="rId3" imgW="1257120" imgH="241200" progId="Equation.3">
              <p:embed/>
            </p:oleObj>
          </a:graphicData>
        </a:graphic>
      </p:graphicFrame>
      <p:sp>
        <p:nvSpPr>
          <p:cNvPr id="197635" name="Прямоугольник 4"/>
          <p:cNvSpPr>
            <a:spLocks noChangeArrowheads="1"/>
          </p:cNvSpPr>
          <p:nvPr/>
        </p:nvSpPr>
        <p:spPr bwMode="auto">
          <a:xfrm>
            <a:off x="598488" y="149225"/>
            <a:ext cx="405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20.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97636" name="Прямоугольник 15"/>
          <p:cNvSpPr>
            <a:spLocks noChangeArrowheads="1"/>
          </p:cNvSpPr>
          <p:nvPr/>
        </p:nvSpPr>
        <p:spPr bwMode="auto">
          <a:xfrm>
            <a:off x="579438" y="660400"/>
            <a:ext cx="3148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u="sng">
                <a:latin typeface="Times New Roman" pitchFamily="18" charset="0"/>
                <a:cs typeface="Times New Roman" pitchFamily="18" charset="0"/>
              </a:rPr>
              <a:t>1 способ</a:t>
            </a:r>
            <a:endParaRPr lang="ru-RU" sz="2800" i="1" u="sng">
              <a:latin typeface="Bookman Old Style" pitchFamily="18" charset="0"/>
            </a:endParaRPr>
          </a:p>
        </p:txBody>
      </p:sp>
      <p:graphicFrame>
        <p:nvGraphicFramePr>
          <p:cNvPr id="197637" name="Object 5"/>
          <p:cNvGraphicFramePr>
            <a:graphicFrameLocks noChangeAspect="1"/>
          </p:cNvGraphicFramePr>
          <p:nvPr/>
        </p:nvGraphicFramePr>
        <p:xfrm>
          <a:off x="3054350" y="5916613"/>
          <a:ext cx="3082925" cy="465137"/>
        </p:xfrm>
        <a:graphic>
          <a:graphicData uri="http://schemas.openxmlformats.org/presentationml/2006/ole">
            <p:oleObj spid="_x0000_s197637" name="Уравнение" r:id="rId4" imgW="1346040" imgH="203040" progId="Equation.3">
              <p:embed/>
            </p:oleObj>
          </a:graphicData>
        </a:graphic>
      </p:graphicFrame>
      <p:graphicFrame>
        <p:nvGraphicFramePr>
          <p:cNvPr id="197638" name="Object 6"/>
          <p:cNvGraphicFramePr>
            <a:graphicFrameLocks noChangeAspect="1"/>
          </p:cNvGraphicFramePr>
          <p:nvPr/>
        </p:nvGraphicFramePr>
        <p:xfrm>
          <a:off x="636588" y="1147763"/>
          <a:ext cx="2663825" cy="530225"/>
        </p:xfrm>
        <a:graphic>
          <a:graphicData uri="http://schemas.openxmlformats.org/presentationml/2006/ole">
            <p:oleObj spid="_x0000_s197638" name="Уравнение" r:id="rId5" imgW="1206360" imgH="241200" progId="Equation.3">
              <p:embed/>
            </p:oleObj>
          </a:graphicData>
        </a:graphic>
      </p:graphicFrame>
      <p:graphicFrame>
        <p:nvGraphicFramePr>
          <p:cNvPr id="197639" name="Object 7"/>
          <p:cNvGraphicFramePr>
            <a:graphicFrameLocks noChangeAspect="1"/>
          </p:cNvGraphicFramePr>
          <p:nvPr/>
        </p:nvGraphicFramePr>
        <p:xfrm>
          <a:off x="5765800" y="3686175"/>
          <a:ext cx="2095500" cy="460375"/>
        </p:xfrm>
        <a:graphic>
          <a:graphicData uri="http://schemas.openxmlformats.org/presentationml/2006/ole">
            <p:oleObj spid="_x0000_s197639" name="Уравнение" r:id="rId6" imgW="977760" imgH="215640" progId="Equation.3">
              <p:embed/>
            </p:oleObj>
          </a:graphicData>
        </a:graphic>
      </p:graphicFrame>
      <p:graphicFrame>
        <p:nvGraphicFramePr>
          <p:cNvPr id="197640" name="Object 8"/>
          <p:cNvGraphicFramePr>
            <a:graphicFrameLocks noChangeAspect="1"/>
          </p:cNvGraphicFramePr>
          <p:nvPr/>
        </p:nvGraphicFramePr>
        <p:xfrm>
          <a:off x="5765800" y="4160838"/>
          <a:ext cx="1144588" cy="982662"/>
        </p:xfrm>
        <a:graphic>
          <a:graphicData uri="http://schemas.openxmlformats.org/presentationml/2006/ole">
            <p:oleObj spid="_x0000_s197640" name="Уравнение" r:id="rId7" imgW="533160" imgH="457200" progId="Equation.3">
              <p:embed/>
            </p:oleObj>
          </a:graphicData>
        </a:graphic>
      </p:graphicFrame>
      <p:graphicFrame>
        <p:nvGraphicFramePr>
          <p:cNvPr id="197641" name="Object 9"/>
          <p:cNvGraphicFramePr>
            <a:graphicFrameLocks noChangeAspect="1"/>
          </p:cNvGraphicFramePr>
          <p:nvPr/>
        </p:nvGraphicFramePr>
        <p:xfrm>
          <a:off x="615950" y="1654175"/>
          <a:ext cx="3168650" cy="530225"/>
        </p:xfrm>
        <a:graphic>
          <a:graphicData uri="http://schemas.openxmlformats.org/presentationml/2006/ole">
            <p:oleObj spid="_x0000_s197641" name="Уравнение" r:id="rId8" imgW="1434960" imgH="241200" progId="Equation.3">
              <p:embed/>
            </p:oleObj>
          </a:graphicData>
        </a:graphic>
      </p:graphicFrame>
      <p:graphicFrame>
        <p:nvGraphicFramePr>
          <p:cNvPr id="197642" name="Object 10"/>
          <p:cNvGraphicFramePr>
            <a:graphicFrameLocks noChangeAspect="1"/>
          </p:cNvGraphicFramePr>
          <p:nvPr/>
        </p:nvGraphicFramePr>
        <p:xfrm>
          <a:off x="622300" y="2184400"/>
          <a:ext cx="5524500" cy="474663"/>
        </p:xfrm>
        <a:graphic>
          <a:graphicData uri="http://schemas.openxmlformats.org/presentationml/2006/ole">
            <p:oleObj spid="_x0000_s197642" name="Уравнение" r:id="rId9" imgW="2501640" imgH="215640" progId="Equation.3">
              <p:embed/>
            </p:oleObj>
          </a:graphicData>
        </a:graphic>
      </p:graphicFrame>
      <p:graphicFrame>
        <p:nvGraphicFramePr>
          <p:cNvPr id="197643" name="Object 11"/>
          <p:cNvGraphicFramePr>
            <a:graphicFrameLocks noChangeAspect="1"/>
          </p:cNvGraphicFramePr>
          <p:nvPr/>
        </p:nvGraphicFramePr>
        <p:xfrm>
          <a:off x="636588" y="2695575"/>
          <a:ext cx="3113087" cy="474663"/>
        </p:xfrm>
        <a:graphic>
          <a:graphicData uri="http://schemas.openxmlformats.org/presentationml/2006/ole">
            <p:oleObj spid="_x0000_s197643" name="Уравнение" r:id="rId10" imgW="1409400" imgH="215640" progId="Equation.3">
              <p:embed/>
            </p:oleObj>
          </a:graphicData>
        </a:graphic>
      </p:graphicFrame>
      <p:graphicFrame>
        <p:nvGraphicFramePr>
          <p:cNvPr id="197644" name="Object 12"/>
          <p:cNvGraphicFramePr>
            <a:graphicFrameLocks noChangeAspect="1"/>
          </p:cNvGraphicFramePr>
          <p:nvPr/>
        </p:nvGraphicFramePr>
        <p:xfrm>
          <a:off x="644525" y="3190875"/>
          <a:ext cx="2720975" cy="474663"/>
        </p:xfrm>
        <a:graphic>
          <a:graphicData uri="http://schemas.openxmlformats.org/presentationml/2006/ole">
            <p:oleObj spid="_x0000_s197644" name="Уравнение" r:id="rId11" imgW="1231560" imgH="215640" progId="Equation.3">
              <p:embed/>
            </p:oleObj>
          </a:graphicData>
        </a:graphic>
      </p:graphicFrame>
      <p:graphicFrame>
        <p:nvGraphicFramePr>
          <p:cNvPr id="197645" name="Object 13"/>
          <p:cNvGraphicFramePr>
            <a:graphicFrameLocks noChangeAspect="1"/>
          </p:cNvGraphicFramePr>
          <p:nvPr/>
        </p:nvGraphicFramePr>
        <p:xfrm>
          <a:off x="644525" y="3686175"/>
          <a:ext cx="2160588" cy="474663"/>
        </p:xfrm>
        <a:graphic>
          <a:graphicData uri="http://schemas.openxmlformats.org/presentationml/2006/ole">
            <p:oleObj spid="_x0000_s197645" name="Уравнение" r:id="rId12" imgW="977760" imgH="215640" progId="Equation.3">
              <p:embed/>
            </p:oleObj>
          </a:graphicData>
        </a:graphic>
      </p:graphicFrame>
      <p:grpSp>
        <p:nvGrpSpPr>
          <p:cNvPr id="197646" name="Группа 48"/>
          <p:cNvGrpSpPr>
            <a:grpSpLocks/>
          </p:cNvGrpSpPr>
          <p:nvPr/>
        </p:nvGrpSpPr>
        <p:grpSpPr bwMode="auto">
          <a:xfrm>
            <a:off x="-190500" y="4376738"/>
            <a:ext cx="4559300" cy="1000125"/>
            <a:chOff x="-79706" y="3130158"/>
            <a:chExt cx="4558573" cy="1000394"/>
          </a:xfrm>
        </p:grpSpPr>
        <p:grpSp>
          <p:nvGrpSpPr>
            <p:cNvPr id="197647" name="Группа 49"/>
            <p:cNvGrpSpPr>
              <a:grpSpLocks/>
            </p:cNvGrpSpPr>
            <p:nvPr/>
          </p:nvGrpSpPr>
          <p:grpSpPr bwMode="auto"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52" name="Прямоугольник 51"/>
              <p:cNvSpPr/>
              <p:nvPr/>
            </p:nvSpPr>
            <p:spPr>
              <a:xfrm>
                <a:off x="5037550" y="3423430"/>
                <a:ext cx="1550741" cy="252481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53" name="Прямая со стрелкой 52"/>
              <p:cNvCxnSpPr/>
              <p:nvPr/>
            </p:nvCxnSpPr>
            <p:spPr>
              <a:xfrm>
                <a:off x="4343924" y="3429782"/>
                <a:ext cx="3217349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197650" name="Object 18"/>
              <p:cNvGraphicFramePr>
                <a:graphicFrameLocks noChangeAspect="1"/>
              </p:cNvGraphicFramePr>
              <p:nvPr/>
            </p:nvGraphicFramePr>
            <p:xfrm>
              <a:off x="4830685" y="3529948"/>
              <a:ext cx="457200" cy="369887"/>
            </p:xfrm>
            <a:graphic>
              <a:graphicData uri="http://schemas.openxmlformats.org/presentationml/2006/ole">
                <p:oleObj spid="_x0000_s197650" name="Уравнение" r:id="rId13" imgW="203040" imgH="164880" progId="Equation.3">
                  <p:embed/>
                </p:oleObj>
              </a:graphicData>
            </a:graphic>
          </p:graphicFrame>
          <p:graphicFrame>
            <p:nvGraphicFramePr>
              <p:cNvPr id="197651" name="Object 19"/>
              <p:cNvGraphicFramePr>
                <a:graphicFrameLocks noChangeAspect="1"/>
              </p:cNvGraphicFramePr>
              <p:nvPr/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p:oleObj spid="_x0000_s197651" name="Уравнение" r:id="rId14" imgW="126720" imgH="139680" progId="Equation.3">
                  <p:embed/>
                </p:oleObj>
              </a:graphicData>
            </a:graphic>
          </p:graphicFrame>
          <p:graphicFrame>
            <p:nvGraphicFramePr>
              <p:cNvPr id="197652" name="Object 20"/>
              <p:cNvGraphicFramePr>
                <a:graphicFrameLocks noChangeAspect="1"/>
              </p:cNvGraphicFramePr>
              <p:nvPr/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p:oleObj spid="_x0000_s197652" name="Уравнение" r:id="rId15" imgW="126720" imgH="75960" progId="Equation.3">
                  <p:embed/>
                </p:oleObj>
              </a:graphicData>
            </a:graphic>
          </p:graphicFrame>
          <p:graphicFrame>
            <p:nvGraphicFramePr>
              <p:cNvPr id="197653" name="Object 21"/>
              <p:cNvGraphicFramePr>
                <a:graphicFrameLocks noChangeAspect="1"/>
              </p:cNvGraphicFramePr>
              <p:nvPr/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p:oleObj spid="_x0000_s197653" name="Уравнение" r:id="rId16" imgW="139680" imgH="139680" progId="Equation.3">
                  <p:embed/>
                </p:oleObj>
              </a:graphicData>
            </a:graphic>
          </p:graphicFrame>
          <p:graphicFrame>
            <p:nvGraphicFramePr>
              <p:cNvPr id="197654" name="Object 22"/>
              <p:cNvGraphicFramePr>
                <a:graphicFrameLocks noChangeAspect="1"/>
              </p:cNvGraphicFramePr>
              <p:nvPr/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p:oleObj spid="_x0000_s197654" name="Уравнение" r:id="rId17" imgW="139680" imgH="139680" progId="Equation.3">
                  <p:embed/>
                </p:oleObj>
              </a:graphicData>
            </a:graphic>
          </p:graphicFrame>
          <p:sp>
            <p:nvSpPr>
              <p:cNvPr id="59" name="Дуга 58"/>
              <p:cNvSpPr/>
              <p:nvPr/>
            </p:nvSpPr>
            <p:spPr>
              <a:xfrm>
                <a:off x="5043899" y="3018509"/>
                <a:ext cx="1544392" cy="981339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0" name="Дуга 59"/>
              <p:cNvSpPr/>
              <p:nvPr/>
            </p:nvSpPr>
            <p:spPr>
              <a:xfrm>
                <a:off x="3545538" y="2999454"/>
                <a:ext cx="1544392" cy="981339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1" name="Дуга 60"/>
              <p:cNvSpPr/>
              <p:nvPr/>
            </p:nvSpPr>
            <p:spPr>
              <a:xfrm flipH="1">
                <a:off x="6559720" y="2999454"/>
                <a:ext cx="1544391" cy="981339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2" name="Овал 61"/>
              <p:cNvSpPr/>
              <p:nvPr/>
            </p:nvSpPr>
            <p:spPr>
              <a:xfrm>
                <a:off x="6512103" y="3367853"/>
                <a:ext cx="117456" cy="12227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3" name="Овал 62"/>
              <p:cNvSpPr/>
              <p:nvPr/>
            </p:nvSpPr>
            <p:spPr>
              <a:xfrm>
                <a:off x="5002631" y="3367853"/>
                <a:ext cx="115870" cy="12227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  <p:graphicFrame>
          <p:nvGraphicFramePr>
            <p:cNvPr id="197660" name="Object 28"/>
            <p:cNvGraphicFramePr>
              <a:graphicFrameLocks noChangeAspect="1"/>
            </p:cNvGraphicFramePr>
            <p:nvPr/>
          </p:nvGraphicFramePr>
          <p:xfrm>
            <a:off x="2849419" y="3662239"/>
            <a:ext cx="200025" cy="368300"/>
          </p:xfrm>
          <a:graphic>
            <a:graphicData uri="http://schemas.openxmlformats.org/presentationml/2006/ole">
              <p:oleObj spid="_x0000_s197660" name="Уравнение" r:id="rId18" imgW="88560" imgH="164880" progId="Equation.3">
                <p:embed/>
              </p:oleObj>
            </a:graphicData>
          </a:graphic>
        </p:graphicFrame>
      </p:grpSp>
      <p:graphicFrame>
        <p:nvGraphicFramePr>
          <p:cNvPr id="197661" name="Object 29"/>
          <p:cNvGraphicFramePr>
            <a:graphicFrameLocks noChangeAspect="1"/>
          </p:cNvGraphicFramePr>
          <p:nvPr/>
        </p:nvGraphicFramePr>
        <p:xfrm>
          <a:off x="1277938" y="5408613"/>
          <a:ext cx="1470025" cy="508000"/>
        </p:xfrm>
        <a:graphic>
          <a:graphicData uri="http://schemas.openxmlformats.org/presentationml/2006/ole">
            <p:oleObj spid="_x0000_s197661" name="Уравнение" r:id="rId19" imgW="622080" imgH="215640" progId="Equation.3">
              <p:embed/>
            </p:oleObj>
          </a:graphicData>
        </a:graphic>
      </p:graphicFrame>
      <p:sp>
        <p:nvSpPr>
          <p:cNvPr id="197662" name="Прямоугольник 64"/>
          <p:cNvSpPr>
            <a:spLocks noChangeArrowheads="1"/>
          </p:cNvSpPr>
          <p:nvPr/>
        </p:nvSpPr>
        <p:spPr bwMode="auto">
          <a:xfrm>
            <a:off x="3878263" y="1711325"/>
            <a:ext cx="4995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i="1">
                <a:latin typeface="Times New Roman" pitchFamily="18" charset="0"/>
                <a:cs typeface="Times New Roman" pitchFamily="18" charset="0"/>
              </a:rPr>
              <a:t>(Используем формулу разности квадратов)</a:t>
            </a:r>
            <a:endParaRPr lang="ru-RU" sz="2000" i="1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658" name="Object 2"/>
          <p:cNvGraphicFramePr>
            <a:graphicFrameLocks noChangeAspect="1"/>
          </p:cNvGraphicFramePr>
          <p:nvPr/>
        </p:nvGraphicFramePr>
        <p:xfrm>
          <a:off x="4572000" y="136525"/>
          <a:ext cx="2870200" cy="547688"/>
        </p:xfrm>
        <a:graphic>
          <a:graphicData uri="http://schemas.openxmlformats.org/presentationml/2006/ole">
            <p:oleObj spid="_x0000_s198658" name="Уравнение" r:id="rId3" imgW="1257120" imgH="241200" progId="Equation.3">
              <p:embed/>
            </p:oleObj>
          </a:graphicData>
        </a:graphic>
      </p:graphicFrame>
      <p:sp>
        <p:nvSpPr>
          <p:cNvPr id="198659" name="Прямоугольник 4"/>
          <p:cNvSpPr>
            <a:spLocks noChangeArrowheads="1"/>
          </p:cNvSpPr>
          <p:nvPr/>
        </p:nvSpPr>
        <p:spPr bwMode="auto">
          <a:xfrm>
            <a:off x="598488" y="149225"/>
            <a:ext cx="405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21.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sp>
        <p:nvSpPr>
          <p:cNvPr id="198660" name="Прямоугольник 15"/>
          <p:cNvSpPr>
            <a:spLocks noChangeArrowheads="1"/>
          </p:cNvSpPr>
          <p:nvPr/>
        </p:nvSpPr>
        <p:spPr bwMode="auto">
          <a:xfrm>
            <a:off x="579438" y="660400"/>
            <a:ext cx="3148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u="sng">
                <a:latin typeface="Times New Roman" pitchFamily="18" charset="0"/>
                <a:cs typeface="Times New Roman" pitchFamily="18" charset="0"/>
              </a:rPr>
              <a:t>2 способ</a:t>
            </a:r>
            <a:endParaRPr lang="ru-RU" sz="2800" i="1" u="sng">
              <a:latin typeface="Bookman Old Style" pitchFamily="18" charset="0"/>
            </a:endParaRPr>
          </a:p>
        </p:txBody>
      </p:sp>
      <p:graphicFrame>
        <p:nvGraphicFramePr>
          <p:cNvPr id="198661" name="Object 5"/>
          <p:cNvGraphicFramePr>
            <a:graphicFrameLocks noChangeAspect="1"/>
          </p:cNvGraphicFramePr>
          <p:nvPr/>
        </p:nvGraphicFramePr>
        <p:xfrm>
          <a:off x="636588" y="1147763"/>
          <a:ext cx="2663825" cy="530225"/>
        </p:xfrm>
        <a:graphic>
          <a:graphicData uri="http://schemas.openxmlformats.org/presentationml/2006/ole">
            <p:oleObj spid="_x0000_s198661" name="Уравнение" r:id="rId4" imgW="1206360" imgH="241200" progId="Equation.3">
              <p:embed/>
            </p:oleObj>
          </a:graphicData>
        </a:graphic>
      </p:graphicFrame>
      <p:graphicFrame>
        <p:nvGraphicFramePr>
          <p:cNvPr id="198662" name="Object 6"/>
          <p:cNvGraphicFramePr>
            <a:graphicFrameLocks noChangeAspect="1"/>
          </p:cNvGraphicFramePr>
          <p:nvPr/>
        </p:nvGraphicFramePr>
        <p:xfrm>
          <a:off x="631825" y="1676400"/>
          <a:ext cx="4291013" cy="447675"/>
        </p:xfrm>
        <a:graphic>
          <a:graphicData uri="http://schemas.openxmlformats.org/presentationml/2006/ole">
            <p:oleObj spid="_x0000_s198662" name="Уравнение" r:id="rId5" imgW="1942920" imgH="203040" progId="Equation.3">
              <p:embed/>
            </p:oleObj>
          </a:graphicData>
        </a:graphic>
      </p:graphicFrame>
      <p:graphicFrame>
        <p:nvGraphicFramePr>
          <p:cNvPr id="198663" name="Object 7"/>
          <p:cNvGraphicFramePr>
            <a:graphicFrameLocks noChangeAspect="1"/>
          </p:cNvGraphicFramePr>
          <p:nvPr/>
        </p:nvGraphicFramePr>
        <p:xfrm>
          <a:off x="606425" y="2179638"/>
          <a:ext cx="2298700" cy="558800"/>
        </p:xfrm>
        <a:graphic>
          <a:graphicData uri="http://schemas.openxmlformats.org/presentationml/2006/ole">
            <p:oleObj spid="_x0000_s198663" name="Уравнение" r:id="rId6" imgW="1041120" imgH="253800" progId="Equation.3">
              <p:embed/>
            </p:oleObj>
          </a:graphicData>
        </a:graphic>
      </p:graphicFrame>
      <p:graphicFrame>
        <p:nvGraphicFramePr>
          <p:cNvPr id="198664" name="Object 8"/>
          <p:cNvGraphicFramePr>
            <a:graphicFrameLocks noChangeAspect="1"/>
          </p:cNvGraphicFramePr>
          <p:nvPr/>
        </p:nvGraphicFramePr>
        <p:xfrm>
          <a:off x="615950" y="2659063"/>
          <a:ext cx="869950" cy="447675"/>
        </p:xfrm>
        <a:graphic>
          <a:graphicData uri="http://schemas.openxmlformats.org/presentationml/2006/ole">
            <p:oleObj spid="_x0000_s198664" name="Уравнение" r:id="rId7" imgW="393480" imgH="203040" progId="Equation.3">
              <p:embed/>
            </p:oleObj>
          </a:graphicData>
        </a:graphic>
      </p:graphicFrame>
      <p:graphicFrame>
        <p:nvGraphicFramePr>
          <p:cNvPr id="198665" name="Object 9"/>
          <p:cNvGraphicFramePr>
            <a:graphicFrameLocks noChangeAspect="1"/>
          </p:cNvGraphicFramePr>
          <p:nvPr/>
        </p:nvGraphicFramePr>
        <p:xfrm>
          <a:off x="3030538" y="4446588"/>
          <a:ext cx="3082925" cy="465137"/>
        </p:xfrm>
        <a:graphic>
          <a:graphicData uri="http://schemas.openxmlformats.org/presentationml/2006/ole">
            <p:oleObj spid="_x0000_s198665" name="Уравнение" r:id="rId8" imgW="1346040" imgH="203040" progId="Equation.3">
              <p:embed/>
            </p:oleObj>
          </a:graphicData>
        </a:graphic>
      </p:graphicFrame>
      <p:graphicFrame>
        <p:nvGraphicFramePr>
          <p:cNvPr id="198666" name="Object 10"/>
          <p:cNvGraphicFramePr>
            <a:graphicFrameLocks noChangeAspect="1"/>
          </p:cNvGraphicFramePr>
          <p:nvPr/>
        </p:nvGraphicFramePr>
        <p:xfrm>
          <a:off x="642938" y="3163888"/>
          <a:ext cx="814387" cy="560387"/>
        </p:xfrm>
        <a:graphic>
          <a:graphicData uri="http://schemas.openxmlformats.org/presentationml/2006/ole">
            <p:oleObj spid="_x0000_s198666" name="Уравнение" r:id="rId9" imgW="368280" imgH="253800" progId="Equation.3">
              <p:embed/>
            </p:oleObj>
          </a:graphicData>
        </a:graphic>
      </p:graphicFrame>
      <p:graphicFrame>
        <p:nvGraphicFramePr>
          <p:cNvPr id="198667" name="Object 11"/>
          <p:cNvGraphicFramePr>
            <a:graphicFrameLocks noChangeAspect="1"/>
          </p:cNvGraphicFramePr>
          <p:nvPr/>
        </p:nvGraphicFramePr>
        <p:xfrm>
          <a:off x="615950" y="3724275"/>
          <a:ext cx="1454150" cy="406400"/>
        </p:xfrm>
        <a:graphic>
          <a:graphicData uri="http://schemas.openxmlformats.org/presentationml/2006/ole">
            <p:oleObj spid="_x0000_s198667" name="Уравнение" r:id="rId10" imgW="63468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9682" name="Object 2"/>
          <p:cNvGraphicFramePr>
            <a:graphicFrameLocks noChangeAspect="1"/>
          </p:cNvGraphicFramePr>
          <p:nvPr/>
        </p:nvGraphicFramePr>
        <p:xfrm>
          <a:off x="4572000" y="169863"/>
          <a:ext cx="3478213" cy="519112"/>
        </p:xfrm>
        <a:graphic>
          <a:graphicData uri="http://schemas.openxmlformats.org/presentationml/2006/ole">
            <p:oleObj spid="_x0000_s199682" name="Уравнение" r:id="rId3" imgW="1523880" imgH="228600" progId="Equation.3">
              <p:embed/>
            </p:oleObj>
          </a:graphicData>
        </a:graphic>
      </p:graphicFrame>
      <p:sp>
        <p:nvSpPr>
          <p:cNvPr id="199683" name="Прямоугольник 4"/>
          <p:cNvSpPr>
            <a:spLocks noChangeArrowheads="1"/>
          </p:cNvSpPr>
          <p:nvPr/>
        </p:nvSpPr>
        <p:spPr bwMode="auto">
          <a:xfrm>
            <a:off x="508000" y="166688"/>
            <a:ext cx="405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22.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Решите неравенство </a:t>
            </a:r>
            <a:endParaRPr lang="ru-RU" sz="2800" i="1">
              <a:latin typeface="Bookman Old Style" pitchFamily="18" charset="0"/>
            </a:endParaRPr>
          </a:p>
        </p:txBody>
      </p:sp>
      <p:graphicFrame>
        <p:nvGraphicFramePr>
          <p:cNvPr id="199684" name="Object 4"/>
          <p:cNvGraphicFramePr>
            <a:graphicFrameLocks noChangeAspect="1"/>
          </p:cNvGraphicFramePr>
          <p:nvPr/>
        </p:nvGraphicFramePr>
        <p:xfrm>
          <a:off x="5264150" y="3927475"/>
          <a:ext cx="2176463" cy="460375"/>
        </p:xfrm>
        <a:graphic>
          <a:graphicData uri="http://schemas.openxmlformats.org/presentationml/2006/ole">
            <p:oleObj spid="_x0000_s199684" name="Уравнение" r:id="rId4" imgW="1015920" imgH="215640" progId="Equation.3">
              <p:embed/>
            </p:oleObj>
          </a:graphicData>
        </a:graphic>
      </p:graphicFrame>
      <p:graphicFrame>
        <p:nvGraphicFramePr>
          <p:cNvPr id="199685" name="Object 5"/>
          <p:cNvGraphicFramePr>
            <a:graphicFrameLocks noChangeAspect="1"/>
          </p:cNvGraphicFramePr>
          <p:nvPr/>
        </p:nvGraphicFramePr>
        <p:xfrm>
          <a:off x="5264150" y="4451350"/>
          <a:ext cx="1173163" cy="982663"/>
        </p:xfrm>
        <a:graphic>
          <a:graphicData uri="http://schemas.openxmlformats.org/presentationml/2006/ole">
            <p:oleObj spid="_x0000_s199685" name="Уравнение" r:id="rId5" imgW="545760" imgH="457200" progId="Equation.3">
              <p:embed/>
            </p:oleObj>
          </a:graphicData>
        </a:graphic>
      </p:graphicFrame>
      <p:graphicFrame>
        <p:nvGraphicFramePr>
          <p:cNvPr id="199686" name="Object 6"/>
          <p:cNvGraphicFramePr>
            <a:graphicFrameLocks noChangeAspect="1"/>
          </p:cNvGraphicFramePr>
          <p:nvPr/>
        </p:nvGraphicFramePr>
        <p:xfrm>
          <a:off x="585788" y="4117975"/>
          <a:ext cx="2244725" cy="474663"/>
        </p:xfrm>
        <a:graphic>
          <a:graphicData uri="http://schemas.openxmlformats.org/presentationml/2006/ole">
            <p:oleObj spid="_x0000_s199686" name="Уравнение" r:id="rId6" imgW="1015920" imgH="215640" progId="Equation.3">
              <p:embed/>
            </p:oleObj>
          </a:graphicData>
        </a:graphic>
      </p:graphicFrame>
      <p:grpSp>
        <p:nvGrpSpPr>
          <p:cNvPr id="199687" name="Группа 1"/>
          <p:cNvGrpSpPr>
            <a:grpSpLocks/>
          </p:cNvGrpSpPr>
          <p:nvPr/>
        </p:nvGrpSpPr>
        <p:grpSpPr bwMode="auto">
          <a:xfrm>
            <a:off x="-180975" y="4645025"/>
            <a:ext cx="4557713" cy="1000125"/>
            <a:chOff x="-181306" y="3857571"/>
            <a:chExt cx="4558573" cy="1000394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614182" y="4289487"/>
              <a:ext cx="735151" cy="252481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grpSp>
          <p:nvGrpSpPr>
            <p:cNvPr id="199689" name="Группа 48"/>
            <p:cNvGrpSpPr>
              <a:grpSpLocks/>
            </p:cNvGrpSpPr>
            <p:nvPr/>
          </p:nvGrpSpPr>
          <p:grpSpPr bwMode="auto">
            <a:xfrm>
              <a:off x="-181306" y="3857571"/>
              <a:ext cx="4558573" cy="1000394"/>
              <a:chOff x="-79706" y="3130158"/>
              <a:chExt cx="4558573" cy="1000394"/>
            </a:xfrm>
          </p:grpSpPr>
          <p:grpSp>
            <p:nvGrpSpPr>
              <p:cNvPr id="199690" name="Группа 49"/>
              <p:cNvGrpSpPr>
                <a:grpSpLocks/>
              </p:cNvGrpSpPr>
              <p:nvPr/>
            </p:nvGrpSpPr>
            <p:grpSpPr bwMode="auto">
              <a:xfrm>
                <a:off x="-79706" y="3130158"/>
                <a:ext cx="4558573" cy="1000394"/>
                <a:chOff x="3545538" y="2999454"/>
                <a:chExt cx="4558573" cy="1000394"/>
              </a:xfrm>
            </p:grpSpPr>
            <p:sp>
              <p:nvSpPr>
                <p:cNvPr id="52" name="Прямоугольник 51"/>
                <p:cNvSpPr/>
                <p:nvPr/>
              </p:nvSpPr>
              <p:spPr>
                <a:xfrm>
                  <a:off x="6560770" y="3423431"/>
                  <a:ext cx="962207" cy="252480"/>
                </a:xfrm>
                <a:prstGeom prst="rect">
                  <a:avLst/>
                </a:prstGeom>
                <a:solidFill>
                  <a:srgbClr val="F06CD7">
                    <a:alpha val="49804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  <p:cxnSp>
              <p:nvCxnSpPr>
                <p:cNvPr id="53" name="Прямая со стрелкой 52"/>
                <p:cNvCxnSpPr/>
                <p:nvPr/>
              </p:nvCxnSpPr>
              <p:spPr>
                <a:xfrm>
                  <a:off x="4342613" y="3429783"/>
                  <a:ext cx="3218470" cy="0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stealth" w="med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aphicFrame>
              <p:nvGraphicFramePr>
                <p:cNvPr id="199693" name="Object 13"/>
                <p:cNvGraphicFramePr>
                  <a:graphicFrameLocks noChangeAspect="1"/>
                </p:cNvGraphicFramePr>
                <p:nvPr/>
              </p:nvGraphicFramePr>
              <p:xfrm>
                <a:off x="4801582" y="3515446"/>
                <a:ext cx="514350" cy="398462"/>
              </p:xfrm>
              <a:graphic>
                <a:graphicData uri="http://schemas.openxmlformats.org/presentationml/2006/ole">
                  <p:oleObj spid="_x0000_s199693" name="Уравнение" r:id="rId7" imgW="228600" imgH="177480" progId="Equation.3">
                    <p:embed/>
                  </p:oleObj>
                </a:graphicData>
              </a:graphic>
            </p:graphicFrame>
            <p:graphicFrame>
              <p:nvGraphicFramePr>
                <p:cNvPr id="199694" name="Object 14"/>
                <p:cNvGraphicFramePr>
                  <a:graphicFrameLocks noChangeAspect="1"/>
                </p:cNvGraphicFramePr>
                <p:nvPr/>
              </p:nvGraphicFramePr>
              <p:xfrm>
                <a:off x="7462838" y="3459163"/>
                <a:ext cx="300037" cy="328612"/>
              </p:xfrm>
              <a:graphic>
                <a:graphicData uri="http://schemas.openxmlformats.org/presentationml/2006/ole">
                  <p:oleObj spid="_x0000_s199694" name="Уравнение" r:id="rId8" imgW="126720" imgH="139680" progId="Equation.3">
                    <p:embed/>
                  </p:oleObj>
                </a:graphicData>
              </a:graphic>
            </p:graphicFrame>
            <p:graphicFrame>
              <p:nvGraphicFramePr>
                <p:cNvPr id="199695" name="Object 15"/>
                <p:cNvGraphicFramePr>
                  <a:graphicFrameLocks noChangeAspect="1"/>
                </p:cNvGraphicFramePr>
                <p:nvPr/>
              </p:nvGraphicFramePr>
              <p:xfrm>
                <a:off x="5657059" y="3083070"/>
                <a:ext cx="300037" cy="179388"/>
              </p:xfrm>
              <a:graphic>
                <a:graphicData uri="http://schemas.openxmlformats.org/presentationml/2006/ole">
                  <p:oleObj spid="_x0000_s199695" name="Уравнение" r:id="rId9" imgW="126720" imgH="75960" progId="Equation.3">
                    <p:embed/>
                  </p:oleObj>
                </a:graphicData>
              </a:graphic>
            </p:graphicFrame>
            <p:graphicFrame>
              <p:nvGraphicFramePr>
                <p:cNvPr id="199696" name="Object 16"/>
                <p:cNvGraphicFramePr>
                  <a:graphicFrameLocks noChangeAspect="1"/>
                </p:cNvGraphicFramePr>
                <p:nvPr/>
              </p:nvGraphicFramePr>
              <p:xfrm>
                <a:off x="4439465" y="3049921"/>
                <a:ext cx="331788" cy="328612"/>
              </p:xfrm>
              <a:graphic>
                <a:graphicData uri="http://schemas.openxmlformats.org/presentationml/2006/ole">
                  <p:oleObj spid="_x0000_s199696" name="Уравнение" r:id="rId10" imgW="139680" imgH="139680" progId="Equation.3">
                    <p:embed/>
                  </p:oleObj>
                </a:graphicData>
              </a:graphic>
            </p:graphicFrame>
            <p:graphicFrame>
              <p:nvGraphicFramePr>
                <p:cNvPr id="199697" name="Object 17"/>
                <p:cNvGraphicFramePr>
                  <a:graphicFrameLocks noChangeAspect="1"/>
                </p:cNvGraphicFramePr>
                <p:nvPr/>
              </p:nvGraphicFramePr>
              <p:xfrm>
                <a:off x="6973881" y="3018836"/>
                <a:ext cx="331788" cy="328612"/>
              </p:xfrm>
              <a:graphic>
                <a:graphicData uri="http://schemas.openxmlformats.org/presentationml/2006/ole">
                  <p:oleObj spid="_x0000_s199697" name="Уравнение" r:id="rId11" imgW="139680" imgH="139680" progId="Equation.3">
                    <p:embed/>
                  </p:oleObj>
                </a:graphicData>
              </a:graphic>
            </p:graphicFrame>
            <p:sp>
              <p:nvSpPr>
                <p:cNvPr id="59" name="Дуга 58"/>
                <p:cNvSpPr/>
                <p:nvPr/>
              </p:nvSpPr>
              <p:spPr>
                <a:xfrm>
                  <a:off x="5044421" y="3018509"/>
                  <a:ext cx="1543341" cy="981339"/>
                </a:xfrm>
                <a:prstGeom prst="arc">
                  <a:avLst>
                    <a:gd name="adj1" fmla="val 11315630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60" name="Дуга 59"/>
                <p:cNvSpPr/>
                <p:nvPr/>
              </p:nvSpPr>
              <p:spPr>
                <a:xfrm>
                  <a:off x="3545538" y="2999454"/>
                  <a:ext cx="1543341" cy="981339"/>
                </a:xfrm>
                <a:prstGeom prst="arc">
                  <a:avLst>
                    <a:gd name="adj1" fmla="val 16185498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61" name="Дуга 60"/>
                <p:cNvSpPr/>
                <p:nvPr/>
              </p:nvSpPr>
              <p:spPr>
                <a:xfrm flipH="1">
                  <a:off x="6560770" y="2999454"/>
                  <a:ext cx="1543341" cy="981339"/>
                </a:xfrm>
                <a:prstGeom prst="arc">
                  <a:avLst>
                    <a:gd name="adj1" fmla="val 15406440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62" name="Овал 61"/>
                <p:cNvSpPr/>
                <p:nvPr/>
              </p:nvSpPr>
              <p:spPr>
                <a:xfrm>
                  <a:off x="6513136" y="3367853"/>
                  <a:ext cx="115909" cy="12227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  <p:sp>
              <p:nvSpPr>
                <p:cNvPr id="63" name="Овал 62"/>
                <p:cNvSpPr/>
                <p:nvPr/>
              </p:nvSpPr>
              <p:spPr>
                <a:xfrm>
                  <a:off x="5001551" y="3367853"/>
                  <a:ext cx="117497" cy="12227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</p:grpSp>
          <p:graphicFrame>
            <p:nvGraphicFramePr>
              <p:cNvPr id="199703" name="Object 23"/>
              <p:cNvGraphicFramePr>
                <a:graphicFrameLocks noChangeAspect="1"/>
              </p:cNvGraphicFramePr>
              <p:nvPr/>
            </p:nvGraphicFramePr>
            <p:xfrm>
              <a:off x="2820988" y="3647737"/>
              <a:ext cx="257175" cy="396875"/>
            </p:xfrm>
            <a:graphic>
              <a:graphicData uri="http://schemas.openxmlformats.org/presentationml/2006/ole">
                <p:oleObj spid="_x0000_s199703" name="Уравнение" r:id="rId12" imgW="114120" imgH="177480" progId="Equation.3">
                  <p:embed/>
                </p:oleObj>
              </a:graphicData>
            </a:graphic>
          </p:graphicFrame>
        </p:grpSp>
      </p:grpSp>
      <p:graphicFrame>
        <p:nvGraphicFramePr>
          <p:cNvPr id="199704" name="Object 24"/>
          <p:cNvGraphicFramePr>
            <a:graphicFrameLocks noChangeAspect="1"/>
          </p:cNvGraphicFramePr>
          <p:nvPr/>
        </p:nvGraphicFramePr>
        <p:xfrm>
          <a:off x="587375" y="5592763"/>
          <a:ext cx="3084513" cy="463550"/>
        </p:xfrm>
        <a:graphic>
          <a:graphicData uri="http://schemas.openxmlformats.org/presentationml/2006/ole">
            <p:oleObj spid="_x0000_s199704" name="Уравнение" r:id="rId13" imgW="1434960" imgH="215640" progId="Equation.3">
              <p:embed/>
            </p:oleObj>
          </a:graphicData>
        </a:graphic>
      </p:graphicFrame>
      <p:graphicFrame>
        <p:nvGraphicFramePr>
          <p:cNvPr id="199705" name="Object 25"/>
          <p:cNvGraphicFramePr>
            <a:graphicFrameLocks noChangeAspect="1"/>
          </p:cNvGraphicFramePr>
          <p:nvPr/>
        </p:nvGraphicFramePr>
        <p:xfrm>
          <a:off x="4252913" y="5888038"/>
          <a:ext cx="3462337" cy="465137"/>
        </p:xfrm>
        <a:graphic>
          <a:graphicData uri="http://schemas.openxmlformats.org/presentationml/2006/ole">
            <p:oleObj spid="_x0000_s199705" name="Уравнение" r:id="rId14" imgW="1511280" imgH="203040" progId="Equation.3">
              <p:embed/>
            </p:oleObj>
          </a:graphicData>
        </a:graphic>
      </p:graphicFrame>
      <p:graphicFrame>
        <p:nvGraphicFramePr>
          <p:cNvPr id="199706" name="Object 26"/>
          <p:cNvGraphicFramePr>
            <a:graphicFrameLocks noChangeAspect="1"/>
          </p:cNvGraphicFramePr>
          <p:nvPr/>
        </p:nvGraphicFramePr>
        <p:xfrm>
          <a:off x="644525" y="1190625"/>
          <a:ext cx="3421063" cy="519113"/>
        </p:xfrm>
        <a:graphic>
          <a:graphicData uri="http://schemas.openxmlformats.org/presentationml/2006/ole">
            <p:oleObj spid="_x0000_s199706" name="Уравнение" r:id="rId15" imgW="1498320" imgH="228600" progId="Equation.3">
              <p:embed/>
            </p:oleObj>
          </a:graphicData>
        </a:graphic>
      </p:graphicFrame>
      <p:graphicFrame>
        <p:nvGraphicFramePr>
          <p:cNvPr id="199707" name="Object 27"/>
          <p:cNvGraphicFramePr>
            <a:graphicFrameLocks noChangeAspect="1"/>
          </p:cNvGraphicFramePr>
          <p:nvPr/>
        </p:nvGraphicFramePr>
        <p:xfrm>
          <a:off x="615950" y="1690688"/>
          <a:ext cx="3886200" cy="519112"/>
        </p:xfrm>
        <a:graphic>
          <a:graphicData uri="http://schemas.openxmlformats.org/presentationml/2006/ole">
            <p:oleObj spid="_x0000_s199707" name="Уравнение" r:id="rId16" imgW="1701720" imgH="228600" progId="Equation.3">
              <p:embed/>
            </p:oleObj>
          </a:graphicData>
        </a:graphic>
      </p:graphicFrame>
      <p:graphicFrame>
        <p:nvGraphicFramePr>
          <p:cNvPr id="199708" name="Object 28"/>
          <p:cNvGraphicFramePr>
            <a:graphicFrameLocks noChangeAspect="1"/>
          </p:cNvGraphicFramePr>
          <p:nvPr/>
        </p:nvGraphicFramePr>
        <p:xfrm>
          <a:off x="614363" y="2170113"/>
          <a:ext cx="3971925" cy="576262"/>
        </p:xfrm>
        <a:graphic>
          <a:graphicData uri="http://schemas.openxmlformats.org/presentationml/2006/ole">
            <p:oleObj spid="_x0000_s199708" name="Уравнение" r:id="rId17" imgW="1739880" imgH="253800" progId="Equation.3">
              <p:embed/>
            </p:oleObj>
          </a:graphicData>
        </a:graphic>
      </p:graphicFrame>
      <p:graphicFrame>
        <p:nvGraphicFramePr>
          <p:cNvPr id="199709" name="Object 29"/>
          <p:cNvGraphicFramePr>
            <a:graphicFrameLocks noChangeAspect="1"/>
          </p:cNvGraphicFramePr>
          <p:nvPr/>
        </p:nvGraphicFramePr>
        <p:xfrm>
          <a:off x="614363" y="2687638"/>
          <a:ext cx="2581275" cy="519112"/>
        </p:xfrm>
        <a:graphic>
          <a:graphicData uri="http://schemas.openxmlformats.org/presentationml/2006/ole">
            <p:oleObj spid="_x0000_s199709" name="Уравнение" r:id="rId18" imgW="1130040" imgH="228600" progId="Equation.3">
              <p:embed/>
            </p:oleObj>
          </a:graphicData>
        </a:graphic>
      </p:graphicFrame>
      <p:graphicFrame>
        <p:nvGraphicFramePr>
          <p:cNvPr id="199710" name="Object 30"/>
          <p:cNvGraphicFramePr>
            <a:graphicFrameLocks noChangeAspect="1"/>
          </p:cNvGraphicFramePr>
          <p:nvPr/>
        </p:nvGraphicFramePr>
        <p:xfrm>
          <a:off x="3495675" y="2679700"/>
          <a:ext cx="5546725" cy="454025"/>
        </p:xfrm>
        <a:graphic>
          <a:graphicData uri="http://schemas.openxmlformats.org/presentationml/2006/ole">
            <p:oleObj spid="_x0000_s199710" name="Уравнение" r:id="rId19" imgW="2781000" imgH="228600" progId="Equation.3">
              <p:embed/>
            </p:oleObj>
          </a:graphicData>
        </a:graphic>
      </p:graphicFrame>
      <p:graphicFrame>
        <p:nvGraphicFramePr>
          <p:cNvPr id="199711" name="Object 31"/>
          <p:cNvGraphicFramePr>
            <a:graphicFrameLocks noChangeAspect="1"/>
          </p:cNvGraphicFramePr>
          <p:nvPr/>
        </p:nvGraphicFramePr>
        <p:xfrm>
          <a:off x="585788" y="3154363"/>
          <a:ext cx="7689850" cy="503237"/>
        </p:xfrm>
        <a:graphic>
          <a:graphicData uri="http://schemas.openxmlformats.org/presentationml/2006/ole">
            <p:oleObj spid="_x0000_s199711" name="Уравнение" r:id="rId20" imgW="3479760" imgH="228600" progId="Equation.3">
              <p:embed/>
            </p:oleObj>
          </a:graphicData>
        </a:graphic>
      </p:graphicFrame>
      <p:graphicFrame>
        <p:nvGraphicFramePr>
          <p:cNvPr id="199712" name="Object 32"/>
          <p:cNvGraphicFramePr>
            <a:graphicFrameLocks noChangeAspect="1"/>
          </p:cNvGraphicFramePr>
          <p:nvPr/>
        </p:nvGraphicFramePr>
        <p:xfrm>
          <a:off x="614363" y="3673475"/>
          <a:ext cx="1374775" cy="446088"/>
        </p:xfrm>
        <a:graphic>
          <a:graphicData uri="http://schemas.openxmlformats.org/presentationml/2006/ole">
            <p:oleObj spid="_x0000_s199712" name="Уравнение" r:id="rId21" imgW="622080" imgH="203040" progId="Equation.3">
              <p:embed/>
            </p:oleObj>
          </a:graphicData>
        </a:graphic>
      </p:graphicFrame>
      <p:sp>
        <p:nvSpPr>
          <p:cNvPr id="199713" name="Прямоугольник 43"/>
          <p:cNvSpPr>
            <a:spLocks noChangeArrowheads="1"/>
          </p:cNvSpPr>
          <p:nvPr/>
        </p:nvSpPr>
        <p:spPr bwMode="auto">
          <a:xfrm>
            <a:off x="579438" y="660400"/>
            <a:ext cx="3148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i="1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en-US" sz="2800" i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u="sng">
                <a:latin typeface="Times New Roman" pitchFamily="18" charset="0"/>
                <a:cs typeface="Times New Roman" pitchFamily="18" charset="0"/>
              </a:rPr>
              <a:t>1 способ</a:t>
            </a:r>
            <a:endParaRPr lang="ru-RU" sz="2800" i="1" u="sng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3604</TotalTime>
  <Words>110</Words>
  <Application>Microsoft Office PowerPoint</Application>
  <PresentationFormat>Экран (4:3)</PresentationFormat>
  <Paragraphs>52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Bookman Old Style</vt:lpstr>
      <vt:lpstr>Arial</vt:lpstr>
      <vt:lpstr>Century Gothic</vt:lpstr>
      <vt:lpstr>Calibri</vt:lpstr>
      <vt:lpstr>Times New Roman</vt:lpstr>
      <vt:lpstr>blue_wave</vt:lpstr>
      <vt:lpstr>Формула</vt:lpstr>
      <vt:lpstr>Уравнение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Учитель</cp:lastModifiedBy>
  <cp:revision>361</cp:revision>
  <dcterms:created xsi:type="dcterms:W3CDTF">2014-11-30T09:12:38Z</dcterms:created>
  <dcterms:modified xsi:type="dcterms:W3CDTF">2021-12-14T03:49:20Z</dcterms:modified>
</cp:coreProperties>
</file>