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64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02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856BC-5595-445F-B321-CD875FA85381}" type="datetimeFigureOut">
              <a:rPr lang="ru-RU" smtClean="0"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4B4C8-D0CD-47FF-B902-A71E32A1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0994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856BC-5595-445F-B321-CD875FA85381}" type="datetimeFigureOut">
              <a:rPr lang="ru-RU" smtClean="0"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4B4C8-D0CD-47FF-B902-A71E32A1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8071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856BC-5595-445F-B321-CD875FA85381}" type="datetimeFigureOut">
              <a:rPr lang="ru-RU" smtClean="0"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4B4C8-D0CD-47FF-B902-A71E32A1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42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856BC-5595-445F-B321-CD875FA85381}" type="datetimeFigureOut">
              <a:rPr lang="ru-RU" smtClean="0"/>
              <a:t>17.11.2020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4B4C8-D0CD-47FF-B902-A71E32A1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263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856BC-5595-445F-B321-CD875FA85381}" type="datetimeFigureOut">
              <a:rPr lang="ru-RU" smtClean="0"/>
              <a:t>17.11.2020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4B4C8-D0CD-47FF-B902-A71E32A1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166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856BC-5595-445F-B321-CD875FA85381}" type="datetimeFigureOut">
              <a:rPr lang="ru-RU" smtClean="0"/>
              <a:t>17.11.2020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4B4C8-D0CD-47FF-B902-A71E32A1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0074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856BC-5595-445F-B321-CD875FA85381}" type="datetimeFigureOut">
              <a:rPr lang="ru-RU" smtClean="0"/>
              <a:t>17.11.2020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4B4C8-D0CD-47FF-B902-A71E32A1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5705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856BC-5595-445F-B321-CD875FA85381}" type="datetimeFigureOut">
              <a:rPr lang="ru-RU" smtClean="0"/>
              <a:t>17.11.2020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4B4C8-D0CD-47FF-B902-A71E32A1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789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856BC-5595-445F-B321-CD875FA85381}" type="datetimeFigureOut">
              <a:rPr lang="ru-RU" smtClean="0"/>
              <a:t>17.11.2020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4B4C8-D0CD-47FF-B902-A71E32A1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5001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856BC-5595-445F-B321-CD875FA85381}" type="datetimeFigureOut">
              <a:rPr lang="ru-RU" smtClean="0"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4B4C8-D0CD-47FF-B902-A71E32A1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2620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856BC-5595-445F-B321-CD875FA85381}" type="datetimeFigureOut">
              <a:rPr lang="ru-RU" smtClean="0"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4B4C8-D0CD-47FF-B902-A71E32A1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12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72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856BC-5595-445F-B321-CD875FA85381}" type="datetimeFigureOut">
              <a:rPr lang="ru-RU" smtClean="0"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4B4C8-D0CD-47FF-B902-A71E32A1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041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 favorite day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 is the _ of November.</a:t>
            </a:r>
          </a:p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 is _________. </a:t>
            </a:r>
            <a:endParaRPr lang="ru-RU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5977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6000" dirty="0" smtClean="0"/>
              <a:t>New film starts today</a:t>
            </a:r>
            <a:r>
              <a:rPr lang="en-US" sz="6000" dirty="0" smtClean="0"/>
              <a:t>…</a:t>
            </a: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>учебник, с 39 </a:t>
            </a:r>
            <a:r>
              <a:rPr lang="ru-RU" sz="6000" dirty="0" err="1" smtClean="0"/>
              <a:t>упр</a:t>
            </a:r>
            <a:r>
              <a:rPr lang="ru-RU" sz="6000" dirty="0" smtClean="0"/>
              <a:t> 9а)</a:t>
            </a:r>
            <a:endParaRPr lang="ru-RU" sz="6000" dirty="0"/>
          </a:p>
        </p:txBody>
      </p:sp>
      <p:pic>
        <p:nvPicPr>
          <p:cNvPr id="4" name="06 (45) Ex. 9a, p. 39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95936" y="2708920"/>
            <a:ext cx="609600" cy="609600"/>
          </a:xfrm>
        </p:spPr>
      </p:pic>
      <p:sp>
        <p:nvSpPr>
          <p:cNvPr id="3" name="TextBox 2"/>
          <p:cNvSpPr txBox="1"/>
          <p:nvPr/>
        </p:nvSpPr>
        <p:spPr>
          <a:xfrm>
            <a:off x="611560" y="4797152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Прослушать текст, вставить слова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03717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6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Учебник, с 40 </a:t>
            </a:r>
            <a:r>
              <a:rPr lang="ru-RU" dirty="0" err="1" smtClean="0"/>
              <a:t>упр</a:t>
            </a:r>
            <a:r>
              <a:rPr lang="ru-RU" dirty="0" smtClean="0"/>
              <a:t> 1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Описать свой идеальный день, используя схему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09621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 </a:t>
            </a:r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words</a:t>
            </a:r>
            <a:r>
              <a:rPr lang="ru-RU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numCol="2"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• Set off </a:t>
            </a:r>
          </a:p>
          <a:p>
            <a:pPr marL="0" indent="0">
              <a:buNone/>
            </a:pPr>
            <a:r>
              <a:rPr lang="en-US" dirty="0" smtClean="0"/>
              <a:t>• Meet up with </a:t>
            </a:r>
          </a:p>
          <a:p>
            <a:pPr marL="0" indent="0">
              <a:buNone/>
            </a:pPr>
            <a:r>
              <a:rPr lang="en-US" dirty="0" smtClean="0"/>
              <a:t>• Arrive at </a:t>
            </a:r>
          </a:p>
          <a:p>
            <a:pPr marL="0" indent="0">
              <a:buNone/>
            </a:pPr>
            <a:r>
              <a:rPr lang="en-US" dirty="0" smtClean="0"/>
              <a:t>• Put up a tent </a:t>
            </a:r>
          </a:p>
          <a:p>
            <a:pPr marL="0" indent="0">
              <a:buNone/>
            </a:pPr>
            <a:r>
              <a:rPr lang="en-US" dirty="0" smtClean="0"/>
              <a:t>• Tie knots – </a:t>
            </a:r>
          </a:p>
          <a:p>
            <a:pPr marL="0" indent="0">
              <a:buNone/>
            </a:pPr>
            <a:r>
              <a:rPr lang="en-US" dirty="0" smtClean="0"/>
              <a:t>• Climbing </a:t>
            </a:r>
          </a:p>
          <a:p>
            <a:pPr marL="0" indent="0">
              <a:buNone/>
            </a:pPr>
            <a:r>
              <a:rPr lang="en-US" dirty="0" smtClean="0"/>
              <a:t>• Tell stories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• отправляться (в путь)</a:t>
            </a:r>
          </a:p>
          <a:p>
            <a:pPr marL="0" indent="0">
              <a:buNone/>
            </a:pPr>
            <a:r>
              <a:rPr lang="ru-RU" dirty="0" smtClean="0"/>
              <a:t>• встречаться с</a:t>
            </a:r>
          </a:p>
          <a:p>
            <a:pPr marL="0" indent="0">
              <a:buNone/>
            </a:pPr>
            <a:r>
              <a:rPr lang="ru-RU" dirty="0" smtClean="0"/>
              <a:t>• прибыть в</a:t>
            </a:r>
          </a:p>
          <a:p>
            <a:pPr marL="0" indent="0">
              <a:buNone/>
            </a:pPr>
            <a:r>
              <a:rPr lang="ru-RU" dirty="0" smtClean="0"/>
              <a:t>• установить палатку</a:t>
            </a:r>
          </a:p>
          <a:p>
            <a:pPr marL="0" indent="0">
              <a:buNone/>
            </a:pPr>
            <a:r>
              <a:rPr lang="ru-RU" dirty="0" smtClean="0"/>
              <a:t>• завязывать узлы</a:t>
            </a:r>
          </a:p>
          <a:p>
            <a:pPr marL="0" indent="0">
              <a:buNone/>
            </a:pPr>
            <a:r>
              <a:rPr lang="ru-RU" dirty="0" smtClean="0"/>
              <a:t>• взбираться (восхождение)</a:t>
            </a:r>
          </a:p>
          <a:p>
            <a:pPr marL="0" indent="0">
              <a:buNone/>
            </a:pPr>
            <a:r>
              <a:rPr lang="ru-RU" dirty="0" smtClean="0"/>
              <a:t>• рассказывать истории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6069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Учебник, с 40 </a:t>
            </a:r>
            <a:r>
              <a:rPr lang="ru-RU" dirty="0" err="1" smtClean="0"/>
              <a:t>упр</a:t>
            </a:r>
            <a:r>
              <a:rPr lang="ru-RU" dirty="0" smtClean="0"/>
              <a:t> 2а)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Прочитать текст</a:t>
            </a:r>
          </a:p>
          <a:p>
            <a:r>
              <a:rPr lang="ru-RU" dirty="0" smtClean="0"/>
              <a:t>Разобраться в переводе (старайтесь на пользоваться словарем) </a:t>
            </a:r>
          </a:p>
          <a:p>
            <a:endParaRPr lang="ru-RU" dirty="0"/>
          </a:p>
          <a:p>
            <a:r>
              <a:rPr lang="ru-RU" dirty="0" smtClean="0"/>
              <a:t>Учебник, с 40 </a:t>
            </a:r>
            <a:r>
              <a:rPr lang="ru-RU" dirty="0" err="1" smtClean="0"/>
              <a:t>упр</a:t>
            </a:r>
            <a:r>
              <a:rPr lang="ru-RU" dirty="0" smtClean="0"/>
              <a:t> 2в) – ответить на вопросы к тексту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7880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Linkers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учебник, с 40, </a:t>
            </a:r>
            <a:r>
              <a:rPr lang="ru-RU" dirty="0" err="1" smtClean="0"/>
              <a:t>упр</a:t>
            </a:r>
            <a:r>
              <a:rPr lang="ru-RU" dirty="0" smtClean="0"/>
              <a:t> 3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Then </a:t>
            </a:r>
          </a:p>
          <a:p>
            <a:r>
              <a:rPr lang="en-US" dirty="0" smtClean="0"/>
              <a:t>Later</a:t>
            </a:r>
          </a:p>
          <a:p>
            <a:r>
              <a:rPr lang="en-US" dirty="0" smtClean="0"/>
              <a:t>After that </a:t>
            </a:r>
          </a:p>
          <a:p>
            <a:r>
              <a:rPr lang="en-US" dirty="0" smtClean="0"/>
              <a:t>When</a:t>
            </a:r>
          </a:p>
          <a:p>
            <a:r>
              <a:rPr lang="en-US" dirty="0" smtClean="0"/>
              <a:t>Before </a:t>
            </a:r>
          </a:p>
          <a:p>
            <a:r>
              <a:rPr lang="en-US" dirty="0" smtClean="0"/>
              <a:t>And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5301208"/>
            <a:ext cx="8136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Учебник, с 40 </a:t>
            </a:r>
            <a:r>
              <a:rPr lang="ru-RU" sz="3200" dirty="0" err="1" smtClean="0"/>
              <a:t>упр</a:t>
            </a:r>
            <a:r>
              <a:rPr lang="ru-RU" sz="3200" dirty="0" smtClean="0"/>
              <a:t> 3в) – соединить предложения при помощи соединительных слов  (</a:t>
            </a:r>
            <a:r>
              <a:rPr lang="en-US" sz="3200" dirty="0" smtClean="0"/>
              <a:t>linkers)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76564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 </a:t>
            </a:r>
            <a:r>
              <a:rPr lang="en-US" sz="6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Correct the sentences. 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dirty="0" smtClean="0"/>
              <a:t>• Sunday is a perfect day for Ann.</a:t>
            </a:r>
          </a:p>
          <a:p>
            <a:pPr marL="0" indent="0">
              <a:buNone/>
            </a:pPr>
            <a:r>
              <a:rPr lang="en-US" sz="3600" dirty="0" smtClean="0"/>
              <a:t>• She gets up at 10 o’clock and has a big portion of porridge.</a:t>
            </a:r>
          </a:p>
          <a:p>
            <a:pPr marL="0" indent="0">
              <a:buNone/>
            </a:pPr>
            <a:r>
              <a:rPr lang="en-US" sz="3600" dirty="0" smtClean="0"/>
              <a:t>• Then, she puts on her </a:t>
            </a:r>
            <a:r>
              <a:rPr lang="en-US" sz="3600" dirty="0" err="1" smtClean="0"/>
              <a:t>favourite</a:t>
            </a:r>
            <a:r>
              <a:rPr lang="en-US" sz="3600" dirty="0" smtClean="0"/>
              <a:t> dress.</a:t>
            </a:r>
          </a:p>
          <a:p>
            <a:pPr marL="0" indent="0">
              <a:buNone/>
            </a:pPr>
            <a:r>
              <a:rPr lang="en-US" sz="3600" dirty="0" smtClean="0"/>
              <a:t>• In the forest their Scout leader asks them to show how to play darts.</a:t>
            </a:r>
          </a:p>
          <a:p>
            <a:pPr marL="0" indent="0">
              <a:buNone/>
            </a:pPr>
            <a:r>
              <a:rPr lang="en-US" sz="3600" dirty="0" smtClean="0"/>
              <a:t>• At 6 o’clock they cook dinner in the microwave oven.</a:t>
            </a:r>
          </a:p>
          <a:p>
            <a:pPr marL="0" indent="0">
              <a:buNone/>
            </a:pPr>
            <a:r>
              <a:rPr lang="en-US" sz="3600" dirty="0" smtClean="0"/>
              <a:t>• Before they go to sleep they play PSP.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2755023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2" t="14484" r="46454" b="12301"/>
          <a:stretch/>
        </p:blipFill>
        <p:spPr bwMode="auto">
          <a:xfrm>
            <a:off x="1403648" y="-2"/>
            <a:ext cx="5662638" cy="68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0512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Homework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Рабочая тетрадь с 25 </a:t>
            </a:r>
            <a:r>
              <a:rPr lang="ru-RU" dirty="0" err="1" smtClean="0"/>
              <a:t>упр</a:t>
            </a:r>
            <a:r>
              <a:rPr lang="ru-RU" dirty="0" smtClean="0"/>
              <a:t> </a:t>
            </a:r>
            <a:r>
              <a:rPr lang="ru-RU" dirty="0" smtClean="0"/>
              <a:t>1,2,3 – выполнять по ссылке </a:t>
            </a:r>
            <a:r>
              <a:rPr lang="ru-RU" dirty="0"/>
              <a:t>в</a:t>
            </a:r>
            <a:r>
              <a:rPr lang="ru-RU" dirty="0" smtClean="0"/>
              <a:t> </a:t>
            </a:r>
            <a:r>
              <a:rPr lang="ru-RU" dirty="0" err="1" smtClean="0"/>
              <a:t>дневник.ру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69564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235</Words>
  <Application>Microsoft Office PowerPoint</Application>
  <PresentationFormat>Экран (4:3)</PresentationFormat>
  <Paragraphs>45</Paragraphs>
  <Slides>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My favorite day</vt:lpstr>
      <vt:lpstr>New film starts today… учебник, с 39 упр 9а)</vt:lpstr>
      <vt:lpstr>Учебник, с 40 упр 1 </vt:lpstr>
      <vt:lpstr>New words!</vt:lpstr>
      <vt:lpstr>Учебник, с 40 упр 2а)</vt:lpstr>
      <vt:lpstr>Linkers  учебник, с 40, упр 3 </vt:lpstr>
      <vt:lpstr> Correct the sentences.  </vt:lpstr>
      <vt:lpstr>Презентация PowerPoint</vt:lpstr>
      <vt:lpstr>Homework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favorite day</dc:title>
  <dc:creator>Александр</dc:creator>
  <cp:lastModifiedBy>Александр</cp:lastModifiedBy>
  <cp:revision>5</cp:revision>
  <dcterms:created xsi:type="dcterms:W3CDTF">2020-11-06T19:50:51Z</dcterms:created>
  <dcterms:modified xsi:type="dcterms:W3CDTF">2020-11-17T04:53:49Z</dcterms:modified>
</cp:coreProperties>
</file>