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56D07-45F3-41FE-B05E-9BAAE61ACA81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8AB77-2DDF-4A93-AAB6-E9B353F22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047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56D07-45F3-41FE-B05E-9BAAE61ACA81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8AB77-2DDF-4A93-AAB6-E9B353F22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8002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56D07-45F3-41FE-B05E-9BAAE61ACA81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8AB77-2DDF-4A93-AAB6-E9B353F22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903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56D07-45F3-41FE-B05E-9BAAE61ACA81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8AB77-2DDF-4A93-AAB6-E9B353F22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9127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56D07-45F3-41FE-B05E-9BAAE61ACA81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8AB77-2DDF-4A93-AAB6-E9B353F22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10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56D07-45F3-41FE-B05E-9BAAE61ACA81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8AB77-2DDF-4A93-AAB6-E9B353F22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939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56D07-45F3-41FE-B05E-9BAAE61ACA81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8AB77-2DDF-4A93-AAB6-E9B353F22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7872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56D07-45F3-41FE-B05E-9BAAE61ACA81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8AB77-2DDF-4A93-AAB6-E9B353F22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8700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56D07-45F3-41FE-B05E-9BAAE61ACA81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8AB77-2DDF-4A93-AAB6-E9B353F22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233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56D07-45F3-41FE-B05E-9BAAE61ACA81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8AB77-2DDF-4A93-AAB6-E9B353F22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2731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56D07-45F3-41FE-B05E-9BAAE61ACA81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8AB77-2DDF-4A93-AAB6-E9B353F22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956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56D07-45F3-41FE-B05E-9BAAE61ACA81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8AB77-2DDF-4A93-AAB6-E9B353F22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3992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Решение №26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Excel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0335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0313" y="365125"/>
            <a:ext cx="10515600" cy="1325563"/>
          </a:xfrm>
        </p:spPr>
        <p:txBody>
          <a:bodyPr/>
          <a:lstStyle/>
          <a:p>
            <a:r>
              <a:rPr lang="ru-RU" dirty="0" smtClean="0"/>
              <a:t>Загрузка текстового файла в </a:t>
            </a:r>
            <a:r>
              <a:rPr lang="en-US" dirty="0" smtClean="0"/>
              <a:t>excel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1750313" y="1690688"/>
            <a:ext cx="8691374" cy="4718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464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262855" y="406867"/>
            <a:ext cx="4837652" cy="3997354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3"/>
          <a:stretch>
            <a:fillRect/>
          </a:stretch>
        </p:blipFill>
        <p:spPr>
          <a:xfrm>
            <a:off x="5799588" y="356533"/>
            <a:ext cx="5491994" cy="404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38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Сахнов сделал СОРТИРОВКУ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838200" y="1690688"/>
            <a:ext cx="5940425" cy="4013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8100" y="1690688"/>
            <a:ext cx="3695700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603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Подсчет количества информации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838199" y="1690688"/>
            <a:ext cx="9513815" cy="4774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6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остатком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838200" y="1690688"/>
            <a:ext cx="4295775" cy="1600200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3"/>
          <a:stretch>
            <a:fillRect/>
          </a:stretch>
        </p:blipFill>
        <p:spPr>
          <a:xfrm>
            <a:off x="5816373" y="1690688"/>
            <a:ext cx="4855029" cy="1600200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4"/>
          <a:stretch>
            <a:fillRect/>
          </a:stretch>
        </p:blipFill>
        <p:spPr>
          <a:xfrm>
            <a:off x="838200" y="3644901"/>
            <a:ext cx="1885950" cy="19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37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 27 задачи в </a:t>
            </a:r>
            <a:r>
              <a:rPr lang="en-US" dirty="0" smtClean="0"/>
              <a:t>excel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424119"/>
            <a:ext cx="8448675" cy="47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90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Пункт А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90688"/>
            <a:ext cx="3505200" cy="15525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336927"/>
            <a:ext cx="1287494" cy="27432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2104" y="1690688"/>
            <a:ext cx="2686050" cy="6477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2104" y="2466975"/>
            <a:ext cx="2392368" cy="86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42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24</Words>
  <Application>Microsoft Office PowerPoint</Application>
  <PresentationFormat>Широкоэкранный</PresentationFormat>
  <Paragraphs>7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Решение №26  Excel</vt:lpstr>
      <vt:lpstr>Загрузка текстового файла в excel</vt:lpstr>
      <vt:lpstr>Презентация PowerPoint</vt:lpstr>
      <vt:lpstr>Сахнов сделал СОРТИРОВКУ</vt:lpstr>
      <vt:lpstr>Подсчет количества информации</vt:lpstr>
      <vt:lpstr>Работа с остатком</vt:lpstr>
      <vt:lpstr>Решение 27 задачи в excel</vt:lpstr>
      <vt:lpstr>Пункт 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Решение №26  Excel</dc:title>
  <dc:creator>Максимилиан</dc:creator>
  <cp:lastModifiedBy>Максимилиан</cp:lastModifiedBy>
  <cp:revision>3</cp:revision>
  <dcterms:created xsi:type="dcterms:W3CDTF">2021-04-09T17:35:12Z</dcterms:created>
  <dcterms:modified xsi:type="dcterms:W3CDTF">2021-04-09T18:01:09Z</dcterms:modified>
</cp:coreProperties>
</file>