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66" r:id="rId6"/>
    <p:sldId id="267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76EDFC-7EEB-4E8C-A222-A2BB31507E8E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1595015-C570-489E-A6A5-26962A4359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ФЕОДАЛЬНОЕ ОБЩЕСТВО</a:t>
            </a:r>
            <a:endParaRPr lang="ru-RU" dirty="0"/>
          </a:p>
        </p:txBody>
      </p:sp>
      <p:sp>
        <p:nvSpPr>
          <p:cNvPr id="21506" name="AutoShape 2" descr="https://go.authorsguild.org/shared/attachments/sbx/content_images/b7959ae71775208a346c0ad4f34f715a45a66457.jpg?153427762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08" name="Picture 4" descr="http://ruspravda.info/images/original/06_(2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85728"/>
            <a:ext cx="7372350" cy="4581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/>
              <a:t>ФЕОДАЛЫ И ФЕОДАЛИЗМ</a:t>
            </a:r>
            <a:endParaRPr lang="ru-RU" sz="4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>
              <a:buNone/>
            </a:pPr>
            <a:r>
              <a:rPr lang="ru-RU" dirty="0" smtClean="0"/>
              <a:t>На территории бывшей Западной Римской империи (вспомните год падения ЗРИ) возникло множество государств, которые отличались друг о друга, но были схожи в </a:t>
            </a:r>
            <a:r>
              <a:rPr lang="ru-RU" b="1" i="1" dirty="0" smtClean="0"/>
              <a:t>устройстве общества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https://obrazovaka.ru/wp-content/uploads/2018/05/karta-evropy-v-period-feodalnoy-razdroblennosti-e1526694669996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2" name="Picture 4" descr="https://obrazovaka.ru/wp-content/uploads/2018/05/karta-evropy-v-period-feodalnoy-razdroblennosti-e152669466999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905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/>
              <a:t>Реформа 	Карла </a:t>
            </a:r>
            <a:r>
              <a:rPr lang="ru-RU" sz="4400" b="1" dirty="0" err="1" smtClean="0"/>
              <a:t>Мартелла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Вспомните, когда правил Карл </a:t>
            </a:r>
            <a:r>
              <a:rPr lang="ru-RU" dirty="0" err="1" smtClean="0"/>
              <a:t>Мартелл</a:t>
            </a:r>
            <a:r>
              <a:rPr lang="ru-RU" dirty="0" smtClean="0"/>
              <a:t>, кем он был, чем запомнился?</a:t>
            </a:r>
          </a:p>
          <a:p>
            <a:pPr algn="just"/>
            <a:r>
              <a:rPr lang="ru-RU" dirty="0" smtClean="0"/>
              <a:t>Для решения проблемы создания </a:t>
            </a:r>
            <a:r>
              <a:rPr lang="ru-RU" b="1" i="1" u="sng" dirty="0" smtClean="0"/>
              <a:t>постоянного войска</a:t>
            </a:r>
            <a:r>
              <a:rPr lang="ru-RU" dirty="0" smtClean="0"/>
              <a:t> ,воинам начали выдавать земельный участок с работающими на ней земледельцами. Этот участок начал называться </a:t>
            </a:r>
            <a:r>
              <a:rPr lang="ru-RU" b="1" u="sng" dirty="0" smtClean="0"/>
              <a:t>поместьем</a:t>
            </a:r>
            <a:r>
              <a:rPr lang="ru-RU" dirty="0" smtClean="0"/>
              <a:t>. В дальнейшем поместье, данное за военную службу, начало передаваться по наследству и имело название </a:t>
            </a:r>
            <a:r>
              <a:rPr lang="ru-RU" b="1" dirty="0" smtClean="0"/>
              <a:t>«феод»</a:t>
            </a:r>
            <a:r>
              <a:rPr lang="ru-RU" dirty="0" smtClean="0"/>
              <a:t>, а его владелец назывался </a:t>
            </a:r>
            <a:r>
              <a:rPr lang="ru-RU" b="1" dirty="0" smtClean="0"/>
              <a:t>«феодалом».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i.pinimg.com/originals/01/df/2b/01df2b1cff8bd4e73502324b04ebf9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290"/>
            <a:ext cx="7715304" cy="6429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img0.liveinternet.ru/images/attach/c/4/84/474/84474052_928775_Alwick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Уже от слова «феод» произошло слово </a:t>
            </a:r>
            <a:r>
              <a:rPr lang="ru-RU" b="1" dirty="0" smtClean="0"/>
              <a:t>«феодализм»- </a:t>
            </a:r>
            <a:r>
              <a:rPr lang="ru-RU" dirty="0" smtClean="0"/>
              <a:t>весь строй жизни средневекового западноевропейского общества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К </a:t>
            </a:r>
            <a:r>
              <a:rPr lang="en-US" b="1" dirty="0" smtClean="0"/>
              <a:t>XI</a:t>
            </a:r>
            <a:r>
              <a:rPr lang="ru-RU" dirty="0" smtClean="0"/>
              <a:t> веку большинство мелких землевладельцев потеряли свою хозяйственную независимость и начали превращаться в зависимых крестьян</a:t>
            </a:r>
          </a:p>
          <a:p>
            <a:pPr algn="just"/>
            <a:r>
              <a:rPr lang="ru-RU" dirty="0" smtClean="0"/>
              <a:t>В чём выражалась эта зависимость?</a:t>
            </a:r>
          </a:p>
          <a:p>
            <a:pPr algn="just"/>
            <a:r>
              <a:rPr lang="ru-RU" b="1" i="1" dirty="0" smtClean="0"/>
              <a:t>Феодальные повинности</a:t>
            </a:r>
            <a:r>
              <a:rPr lang="ru-RU" dirty="0" smtClean="0"/>
              <a:t>:</a:t>
            </a:r>
          </a:p>
          <a:p>
            <a:pPr algn="just"/>
            <a:r>
              <a:rPr lang="ru-RU" dirty="0" smtClean="0"/>
              <a:t>1. </a:t>
            </a:r>
            <a:r>
              <a:rPr lang="ru-RU" b="1" dirty="0" smtClean="0"/>
              <a:t>барщина</a:t>
            </a:r>
            <a:r>
              <a:rPr lang="ru-RU" dirty="0" smtClean="0"/>
              <a:t>- работа на земле феодала</a:t>
            </a:r>
          </a:p>
          <a:p>
            <a:pPr algn="just"/>
            <a:r>
              <a:rPr lang="ru-RU" dirty="0" smtClean="0"/>
              <a:t>2. </a:t>
            </a:r>
            <a:r>
              <a:rPr lang="ru-RU" b="1" dirty="0" smtClean="0"/>
              <a:t>оброк</a:t>
            </a:r>
            <a:r>
              <a:rPr lang="ru-RU" dirty="0" smtClean="0"/>
              <a:t>- натуральный или денежный налог феодалу</a:t>
            </a:r>
          </a:p>
          <a:p>
            <a:pPr algn="just"/>
            <a:r>
              <a:rPr lang="ru-RU" dirty="0" smtClean="0"/>
              <a:t>Задание стр.89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/>
              <a:t>Феодальное поместье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1" dirty="0" smtClean="0"/>
          </a:p>
          <a:p>
            <a:pPr>
              <a:buNone/>
            </a:pPr>
            <a:r>
              <a:rPr lang="ru-RU" b="1" dirty="0" smtClean="0"/>
              <a:t>   Натуральное хозяйство- </a:t>
            </a:r>
            <a:r>
              <a:rPr lang="ru-RU" dirty="0" smtClean="0"/>
              <a:t>хозяйство, в котором продукты и вещи производятся не для продажи, а для собственного потребления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00042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/>
              <a:t>Феодальная раздробленность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   Развитие натурального хозяйства привело к тому, что феодалы стали почти полностью независимы в хозяйственном плане. Их хозяйства становились маленькими государствами, где они были абсолютными хозяевами. Между правителями таких земель часто вспыхивали междоусобные войны.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u="sng" dirty="0" smtClean="0"/>
              <a:t>Три сословия</a:t>
            </a:r>
            <a:endParaRPr lang="ru-RU" b="1" i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 flipV="1">
            <a:off x="1643042" y="1785926"/>
            <a:ext cx="2000264" cy="121444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5400000">
            <a:off x="3857620" y="2500306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572132" y="1785926"/>
            <a:ext cx="1785950" cy="1143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642910" y="3214686"/>
            <a:ext cx="1857388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молящиеся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571868" y="3500438"/>
            <a:ext cx="2071702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воюющие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643702" y="3429000"/>
            <a:ext cx="192882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работающие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Параграф 10, выучить все определения!!! Будьте при выходе готовы к </a:t>
            </a:r>
            <a:r>
              <a:rPr lang="ru-RU" dirty="0" err="1" smtClean="0"/>
              <a:t>исто</a:t>
            </a:r>
            <a:r>
              <a:rPr lang="ru-RU" dirty="0" smtClean="0"/>
              <a:t> диктанту, учите их своевременно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</TotalTime>
  <Words>245</Words>
  <Application>Microsoft Office PowerPoint</Application>
  <PresentationFormat>Экран (4:3)</PresentationFormat>
  <Paragraphs>25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ФЕОДАЛЬНОЕ ОБЩЕСТВО</vt:lpstr>
      <vt:lpstr>ФЕОДАЛЫ И ФЕОДАЛИЗМ</vt:lpstr>
      <vt:lpstr>Слайд 3</vt:lpstr>
      <vt:lpstr>Реформа  Карла Мартелла</vt:lpstr>
      <vt:lpstr>Слайд 5</vt:lpstr>
      <vt:lpstr>Слайд 6</vt:lpstr>
      <vt:lpstr>Слайд 7</vt:lpstr>
      <vt:lpstr>Слайд 8</vt:lpstr>
      <vt:lpstr>Феодальное поместье</vt:lpstr>
      <vt:lpstr>Феодальная раздробленность</vt:lpstr>
      <vt:lpstr>Три сословия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ФЕОДАЛЬНОЕ ОБЩЕСТВО</dc:title>
  <dc:creator>Общий доступ</dc:creator>
  <cp:lastModifiedBy>Общий доступ</cp:lastModifiedBy>
  <cp:revision>4</cp:revision>
  <dcterms:created xsi:type="dcterms:W3CDTF">2020-11-09T08:24:20Z</dcterms:created>
  <dcterms:modified xsi:type="dcterms:W3CDTF">2020-11-11T04:39:42Z</dcterms:modified>
</cp:coreProperties>
</file>