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6AF8276-5FE0-43A3-AD02-F5220F5CC8B2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8035DD9-7350-4C27-880E-72A6D645CED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6AF8276-5FE0-43A3-AD02-F5220F5CC8B2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8035DD9-7350-4C27-880E-72A6D645CED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6AF8276-5FE0-43A3-AD02-F5220F5CC8B2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8035DD9-7350-4C27-880E-72A6D645CED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F8276-5FE0-43A3-AD02-F5220F5CC8B2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35DD9-7350-4C27-880E-72A6D645CED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F8276-5FE0-43A3-AD02-F5220F5CC8B2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35DD9-7350-4C27-880E-72A6D645CED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6AF8276-5FE0-43A3-AD02-F5220F5CC8B2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8035DD9-7350-4C27-880E-72A6D645CED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F8276-5FE0-43A3-AD02-F5220F5CC8B2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35DD9-7350-4C27-880E-72A6D645CE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6AF8276-5FE0-43A3-AD02-F5220F5CC8B2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8035DD9-7350-4C27-880E-72A6D645CED1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6AF8276-5FE0-43A3-AD02-F5220F5CC8B2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8035DD9-7350-4C27-880E-72A6D645CED1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F8276-5FE0-43A3-AD02-F5220F5CC8B2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35DD9-7350-4C27-880E-72A6D645CE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F8276-5FE0-43A3-AD02-F5220F5CC8B2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35DD9-7350-4C27-880E-72A6D645CE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6AF8276-5FE0-43A3-AD02-F5220F5CC8B2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8035DD9-7350-4C27-880E-72A6D645CED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7200" dirty="0" smtClean="0">
                <a:latin typeface="Comic Sans MS" pitchFamily="66" charset="0"/>
              </a:rPr>
              <a:t>Глагол </a:t>
            </a:r>
            <a:r>
              <a:rPr lang="en-US" sz="7200" dirty="0">
                <a:latin typeface="Comic Sans MS" pitchFamily="66" charset="0"/>
              </a:rPr>
              <a:t>t</a:t>
            </a:r>
            <a:r>
              <a:rPr lang="en-US" sz="7200" dirty="0" smtClean="0">
                <a:latin typeface="Comic Sans MS" pitchFamily="66" charset="0"/>
              </a:rPr>
              <a:t>o be</a:t>
            </a:r>
            <a:endParaRPr lang="ru-RU" sz="7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383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03.mp3">
            <a:hlinkClick r:id="" action="ppaction://media"/>
          </p:cNvPr>
          <p:cNvPicPr>
            <a:picLocks noGrp="1" noChangeAspect="1"/>
          </p:cNvPicPr>
          <p:nvPr>
            <p:ph sz="quarter"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72324" y="4889563"/>
            <a:ext cx="915699" cy="915701"/>
          </a:xfrm>
          <a:solidFill>
            <a:srgbClr val="00B0F0"/>
          </a:solidFill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3641" y="548680"/>
            <a:ext cx="7429500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4884" y="1787525"/>
            <a:ext cx="7769969" cy="2721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3680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93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9090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4185" y="980728"/>
            <a:ext cx="8216247" cy="4647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8290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139952" y="5013176"/>
            <a:ext cx="864096" cy="864096"/>
          </a:xfrm>
          <a:prstGeom prst="rect">
            <a:avLst/>
          </a:prstGeom>
          <a:solidFill>
            <a:srgbClr val="92D050"/>
          </a:solidFill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664" y="332656"/>
            <a:ext cx="8255997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5785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9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28788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44</TotalTime>
  <Words>3</Words>
  <Application>Microsoft Office PowerPoint</Application>
  <PresentationFormat>Экран (4:3)</PresentationFormat>
  <Paragraphs>1</Paragraphs>
  <Slides>4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Эркер</vt:lpstr>
      <vt:lpstr>Глагол to be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Глагол to be</dc:title>
  <dc:creator>Катя</dc:creator>
  <cp:lastModifiedBy>Катя</cp:lastModifiedBy>
  <cp:revision>8</cp:revision>
  <dcterms:created xsi:type="dcterms:W3CDTF">2019-02-11T13:12:17Z</dcterms:created>
  <dcterms:modified xsi:type="dcterms:W3CDTF">2019-02-11T14:28:10Z</dcterms:modified>
</cp:coreProperties>
</file>