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58" r:id="rId4"/>
    <p:sldId id="257" r:id="rId5"/>
    <p:sldId id="259" r:id="rId6"/>
    <p:sldId id="285" r:id="rId7"/>
    <p:sldId id="286" r:id="rId8"/>
    <p:sldId id="287" r:id="rId9"/>
    <p:sldId id="288" r:id="rId10"/>
    <p:sldId id="289" r:id="rId11"/>
    <p:sldId id="290" r:id="rId12"/>
    <p:sldId id="260" r:id="rId13"/>
    <p:sldId id="261" r:id="rId14"/>
    <p:sldId id="262" r:id="rId15"/>
    <p:sldId id="263" r:id="rId16"/>
    <p:sldId id="26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775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507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08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300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951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510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717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25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D8432-48A6-477B-B29D-463809BCED79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E48CB-1623-4819-BDCD-C9E344FBC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091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34B9CD-FE99-47E3-9EDF-FE96C41DBD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7. Now &amp; then.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8A1F7DE-BA17-443C-ABFC-8B27EBAD47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7a. In the past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8972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Устно ответь на следующие вопросы.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126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804E14-AA6E-469A-ADF7-361C91201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57C8F6-3AE5-4E9A-A0E2-CB0981304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 What do you like doing in your free time?</a:t>
            </a:r>
            <a:endParaRPr lang="ru-RU" sz="54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B455779-07F8-47B6-821A-7D789DECA5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30" y="1055888"/>
            <a:ext cx="4743217" cy="474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155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804E14-AA6E-469A-ADF7-361C91201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57C8F6-3AE5-4E9A-A0E2-CB0981304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 Name some popular board games.</a:t>
            </a:r>
          </a:p>
          <a:p>
            <a:pPr algn="ctr"/>
            <a:r>
              <a:rPr lang="en-US" sz="5400" dirty="0"/>
              <a:t> Which is your </a:t>
            </a:r>
            <a:r>
              <a:rPr lang="en-US" sz="5400" dirty="0" err="1"/>
              <a:t>favorute</a:t>
            </a:r>
            <a:r>
              <a:rPr lang="en-US" sz="5400" dirty="0"/>
              <a:t>?</a:t>
            </a:r>
            <a:endParaRPr lang="ru-RU" sz="54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C95FF66-7DE9-4232-A6A9-84DAFF14A9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60" y="1619911"/>
            <a:ext cx="5215392" cy="361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85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804E14-AA6E-469A-ADF7-361C91201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156501D-D827-4D38-BF9A-835A00086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001" y="1505506"/>
            <a:ext cx="6223999" cy="414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9F8BF17B-D718-4F1D-BBF9-25659460F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8622"/>
            <a:ext cx="5892800" cy="417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CAD30FB-4F09-4709-8540-C492A256D734}"/>
              </a:ext>
            </a:extLst>
          </p:cNvPr>
          <p:cNvSpPr/>
          <p:nvPr/>
        </p:nvSpPr>
        <p:spPr>
          <a:xfrm>
            <a:off x="888631" y="217652"/>
            <a:ext cx="10586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are we going to talk about?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5090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en-US" sz="6000" dirty="0"/>
              <a:t>SB</a:t>
            </a:r>
            <a:r>
              <a:rPr lang="ru-RU" sz="6000" dirty="0"/>
              <a:t>: открой в учебнике раздел</a:t>
            </a:r>
            <a:r>
              <a:rPr lang="en-US" sz="6000" dirty="0"/>
              <a:t> ‘Word list’ </a:t>
            </a:r>
            <a:r>
              <a:rPr lang="ru-RU" sz="6000" dirty="0"/>
              <a:t>(в конце учебника) страница </a:t>
            </a:r>
            <a:r>
              <a:rPr lang="en-US" sz="6000" dirty="0"/>
              <a:t>WL7, 7a In the past – </a:t>
            </a:r>
            <a:r>
              <a:rPr lang="ru-RU" sz="6000" dirty="0"/>
              <a:t>ознакомься с новой лексикой.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436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/>
              <a:t>SB</a:t>
            </a:r>
            <a:r>
              <a:rPr lang="ru-RU" sz="6000" dirty="0"/>
              <a:t>: </a:t>
            </a:r>
            <a:r>
              <a:rPr lang="en-US" sz="6000" dirty="0"/>
              <a:t>p.66 </a:t>
            </a:r>
            <a:r>
              <a:rPr lang="ru-RU" sz="6000" dirty="0"/>
              <a:t>№1 – </a:t>
            </a:r>
            <a:r>
              <a:rPr lang="en-US" sz="6000" dirty="0"/>
              <a:t>match the opposites. </a:t>
            </a:r>
            <a:r>
              <a:rPr lang="ru-RU" sz="6000" dirty="0"/>
              <a:t>(письменно)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914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en-US" sz="6000" dirty="0"/>
              <a:t>Look at the picture at pages 66-67 and answer the following questions. </a:t>
            </a:r>
            <a:r>
              <a:rPr lang="ru-RU" sz="6000" dirty="0"/>
              <a:t>(устно)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12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ctr"/>
            <a:r>
              <a:rPr lang="en-US" sz="6000" dirty="0"/>
              <a:t>What buildings were in this town?</a:t>
            </a:r>
          </a:p>
          <a:p>
            <a:pPr algn="ctr"/>
            <a:r>
              <a:rPr lang="en-US" sz="6000" dirty="0"/>
              <a:t>Was this town quiet or busy?</a:t>
            </a:r>
          </a:p>
          <a:p>
            <a:pPr algn="ctr"/>
            <a:r>
              <a:rPr lang="en-US" sz="6000" dirty="0"/>
              <a:t>Was this town clean or polluted?</a:t>
            </a:r>
          </a:p>
          <a:p>
            <a:pPr algn="ctr"/>
            <a:r>
              <a:rPr lang="en-US" sz="6000" dirty="0"/>
              <a:t>Was this town crowded or deserted?</a:t>
            </a:r>
          </a:p>
          <a:p>
            <a:pPr algn="ctr"/>
            <a:r>
              <a:rPr lang="en-US" sz="6000" dirty="0"/>
              <a:t>Was this city beautiful or ugly?</a:t>
            </a:r>
            <a:endParaRPr lang="ru-RU" sz="60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490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6000" dirty="0"/>
              <a:t>SB</a:t>
            </a:r>
            <a:r>
              <a:rPr lang="ru-RU" sz="6000" dirty="0"/>
              <a:t>: </a:t>
            </a:r>
            <a:r>
              <a:rPr lang="en-US" sz="6000" dirty="0"/>
              <a:t>p.66 </a:t>
            </a:r>
            <a:r>
              <a:rPr lang="ru-RU" sz="6000" dirty="0"/>
              <a:t>№</a:t>
            </a:r>
            <a:r>
              <a:rPr lang="en-US" sz="6000" dirty="0"/>
              <a:t>3</a:t>
            </a:r>
            <a:r>
              <a:rPr lang="ru-RU" sz="6000" dirty="0"/>
              <a:t> – прослушай, прочитай и переведи текст (устно).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197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F53D-411B-419F-9117-4C19191F2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B62976-F6DA-432F-A987-38B99D670D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sz="6000" dirty="0"/>
              <a:t>Найди правильное значение выделенных слов в тексте по следующим слайдам (письменно).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907E5FD-AE6D-4097-AB74-C1461F9C3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1" y="1381760"/>
            <a:ext cx="3515360" cy="351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8677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CF5A3-383B-4429-98C7-3332EA069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/>
              <a:t>a weekly newspaper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9BC38-1E16-4C39-891D-675880B24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a) a newspaper published once a week</a:t>
            </a:r>
          </a:p>
          <a:p>
            <a:r>
              <a:rPr lang="en-US" sz="4400" dirty="0"/>
              <a:t>b) a newspaper published every week day</a:t>
            </a:r>
            <a:endParaRPr lang="ru-RU" sz="4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53635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CF5A3-383B-4429-98C7-3332EA069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worked in the mines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9BC38-1E16-4C39-891D-675880B24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a) bombs</a:t>
            </a:r>
          </a:p>
          <a:p>
            <a:r>
              <a:rPr lang="en-US" sz="4400" dirty="0"/>
              <a:t>b) deep holes in the ground that people dig so that they can remove coal, gold …</a:t>
            </a:r>
            <a:endParaRPr lang="ru-RU" sz="4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729084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CF5A3-383B-4429-98C7-3332EA069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wealthy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9BC38-1E16-4C39-891D-675880B24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a) rich</a:t>
            </a:r>
          </a:p>
          <a:p>
            <a:r>
              <a:rPr lang="en-US" sz="4400" dirty="0"/>
              <a:t>b) beautiful</a:t>
            </a:r>
            <a:endParaRPr lang="ru-RU" sz="4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99949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CF5A3-383B-4429-98C7-3332EA069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/>
              <a:t>a few ruined building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9BC38-1E16-4C39-891D-675880B24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a) old</a:t>
            </a:r>
          </a:p>
          <a:p>
            <a:r>
              <a:rPr lang="en-US" sz="4400" dirty="0"/>
              <a:t>b) destroyed</a:t>
            </a:r>
            <a:endParaRPr lang="ru-RU" sz="4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36935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CF5A3-383B-4429-98C7-3332EA069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to get an idea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19BC38-1E16-4C39-891D-675880B245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a) to understand</a:t>
            </a:r>
          </a:p>
          <a:p>
            <a:r>
              <a:rPr lang="en-US" sz="4400" dirty="0"/>
              <a:t>b) to study</a:t>
            </a:r>
            <a:endParaRPr lang="ru-RU" sz="44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42424988"/>
      </p:ext>
    </p:extLst>
  </p:cSld>
  <p:clrMapOvr>
    <a:masterClrMapping/>
  </p:clrMapOvr>
</p:sld>
</file>

<file path=ppt/theme/theme1.xml><?xml version="1.0" encoding="utf-8"?>
<a:theme xmlns:a="http://schemas.openxmlformats.org/drawingml/2006/main" name="Атлас">
  <a:themeElements>
    <a:clrScheme name="Атлас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Атлас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тлас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Атлас</Template>
  <TotalTime>150</TotalTime>
  <Words>248</Words>
  <Application>Microsoft Office PowerPoint</Application>
  <PresentationFormat>Широкоэкранный</PresentationFormat>
  <Paragraphs>32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Calibri Light</vt:lpstr>
      <vt:lpstr>Rockwell</vt:lpstr>
      <vt:lpstr>Wingdings</vt:lpstr>
      <vt:lpstr>Атлас</vt:lpstr>
      <vt:lpstr>Module 7. Now &amp; then.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 weekly newspaper</vt:lpstr>
      <vt:lpstr>worked in the mines</vt:lpstr>
      <vt:lpstr>wealthy</vt:lpstr>
      <vt:lpstr>a few ruined building</vt:lpstr>
      <vt:lpstr>to get an idea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7. Now &amp; then.</dc:title>
  <dc:creator>Наталья Путина</dc:creator>
  <cp:lastModifiedBy>Наталья Путина</cp:lastModifiedBy>
  <cp:revision>9</cp:revision>
  <dcterms:created xsi:type="dcterms:W3CDTF">2021-02-07T08:47:22Z</dcterms:created>
  <dcterms:modified xsi:type="dcterms:W3CDTF">2021-02-07T13:10:01Z</dcterms:modified>
</cp:coreProperties>
</file>