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6243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0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087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665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753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822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648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231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351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37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881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B587D-CD16-43BE-8540-4184F57B003B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EC85A-4EEB-4CCB-994D-A86F62D2EF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980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3e. Writing skills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 of November.</a:t>
            </a:r>
          </a:p>
          <a:p>
            <a:r>
              <a:rPr lang="en-US" dirty="0" smtClean="0"/>
              <a:t>Today is _________.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0609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урока: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SB p 50 ex 1</a:t>
            </a:r>
            <a:r>
              <a:rPr lang="ru-RU" dirty="0" smtClean="0"/>
              <a:t> – прочитать текст </a:t>
            </a:r>
            <a:endParaRPr lang="en-US" dirty="0" smtClean="0"/>
          </a:p>
          <a:p>
            <a:r>
              <a:rPr lang="en-US" dirty="0" smtClean="0"/>
              <a:t>SB p 50 ex 3 </a:t>
            </a:r>
            <a:r>
              <a:rPr lang="ru-RU" dirty="0" smtClean="0"/>
              <a:t>– сопоставить вопрос-ответ</a:t>
            </a:r>
            <a:endParaRPr lang="en-US" dirty="0" smtClean="0"/>
          </a:p>
          <a:p>
            <a:r>
              <a:rPr lang="en-US" dirty="0" smtClean="0"/>
              <a:t>SB p 51 ex 4 </a:t>
            </a:r>
            <a:r>
              <a:rPr lang="ru-RU" dirty="0" smtClean="0"/>
              <a:t>– составить предложения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281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531" t="25561" r="16268" b="28829"/>
          <a:stretch/>
        </p:blipFill>
        <p:spPr bwMode="auto">
          <a:xfrm rot="16200000">
            <a:off x="1146280" y="-274072"/>
            <a:ext cx="6264696" cy="73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375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560" t="25992" r="37085" b="30159"/>
          <a:stretch/>
        </p:blipFill>
        <p:spPr bwMode="auto">
          <a:xfrm rot="16200000">
            <a:off x="-386291" y="717040"/>
            <a:ext cx="6597352" cy="5540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4251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65" t="25992" r="65589" b="30159"/>
          <a:stretch/>
        </p:blipFill>
        <p:spPr bwMode="auto">
          <a:xfrm rot="16200000">
            <a:off x="236912" y="516545"/>
            <a:ext cx="5933871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1851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Homework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Файл в </a:t>
            </a:r>
            <a:r>
              <a:rPr lang="ru-RU" dirty="0" err="1" smtClean="0"/>
              <a:t>дневник.ру</a:t>
            </a:r>
            <a:r>
              <a:rPr lang="ru-RU" dirty="0" smtClean="0"/>
              <a:t>: составить рассказ по плану 7-10 </a:t>
            </a:r>
            <a:r>
              <a:rPr lang="ru-RU" dirty="0" smtClean="0"/>
              <a:t>предложений. Присылать в печатном виде в этом </a:t>
            </a:r>
            <a:r>
              <a:rPr lang="ru-RU" smtClean="0"/>
              <a:t>же файле.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57405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62</Words>
  <Application>Microsoft Office PowerPoint</Application>
  <PresentationFormat>Экран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3e. Writing skills </vt:lpstr>
      <vt:lpstr>Ход урока:</vt:lpstr>
      <vt:lpstr>Презентация PowerPoint</vt:lpstr>
      <vt:lpstr>Презентация PowerPoint</vt:lpstr>
      <vt:lpstr>Презентация PowerPoint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3e. Writing skills </dc:title>
  <dc:creator>Александр</dc:creator>
  <cp:lastModifiedBy>Александр</cp:lastModifiedBy>
  <cp:revision>4</cp:revision>
  <dcterms:created xsi:type="dcterms:W3CDTF">2020-11-05T11:07:56Z</dcterms:created>
  <dcterms:modified xsi:type="dcterms:W3CDTF">2020-11-23T06:34:49Z</dcterms:modified>
</cp:coreProperties>
</file>