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2"/>
  </p:notesMasterIdLst>
  <p:sldIdLst>
    <p:sldId id="324" r:id="rId2"/>
    <p:sldId id="257" r:id="rId3"/>
    <p:sldId id="267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80" r:id="rId16"/>
    <p:sldId id="281" r:id="rId17"/>
    <p:sldId id="282" r:id="rId18"/>
    <p:sldId id="283" r:id="rId19"/>
    <p:sldId id="284" r:id="rId20"/>
    <p:sldId id="285" r:id="rId21"/>
    <p:sldId id="286" r:id="rId22"/>
    <p:sldId id="287" r:id="rId23"/>
    <p:sldId id="288" r:id="rId24"/>
    <p:sldId id="289" r:id="rId25"/>
    <p:sldId id="290" r:id="rId26"/>
    <p:sldId id="291" r:id="rId27"/>
    <p:sldId id="292" r:id="rId28"/>
    <p:sldId id="293" r:id="rId29"/>
    <p:sldId id="294" r:id="rId30"/>
    <p:sldId id="295" r:id="rId31"/>
    <p:sldId id="296" r:id="rId32"/>
    <p:sldId id="297" r:id="rId33"/>
    <p:sldId id="298" r:id="rId34"/>
    <p:sldId id="299" r:id="rId35"/>
    <p:sldId id="300" r:id="rId36"/>
    <p:sldId id="301" r:id="rId37"/>
    <p:sldId id="302" r:id="rId38"/>
    <p:sldId id="303" r:id="rId39"/>
    <p:sldId id="304" r:id="rId40"/>
    <p:sldId id="305" r:id="rId41"/>
    <p:sldId id="306" r:id="rId42"/>
    <p:sldId id="307" r:id="rId43"/>
    <p:sldId id="308" r:id="rId44"/>
    <p:sldId id="309" r:id="rId45"/>
    <p:sldId id="310" r:id="rId46"/>
    <p:sldId id="311" r:id="rId47"/>
    <p:sldId id="312" r:id="rId48"/>
    <p:sldId id="313" r:id="rId49"/>
    <p:sldId id="314" r:id="rId50"/>
    <p:sldId id="315" r:id="rId51"/>
    <p:sldId id="316" r:id="rId52"/>
    <p:sldId id="317" r:id="rId53"/>
    <p:sldId id="318" r:id="rId54"/>
    <p:sldId id="319" r:id="rId55"/>
    <p:sldId id="320" r:id="rId56"/>
    <p:sldId id="321" r:id="rId57"/>
    <p:sldId id="266" r:id="rId58"/>
    <p:sldId id="322" r:id="rId59"/>
    <p:sldId id="323" r:id="rId60"/>
    <p:sldId id="325" r:id="rId61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5050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963262-6ED0-4082-A493-8EBBB45DA207}" type="datetimeFigureOut">
              <a:rPr lang="ru-RU" smtClean="0"/>
              <a:pPr/>
              <a:t>07.09.2016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275DEC-8402-4341-90F4-3417BE43236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69562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275DEC-8402-4341-90F4-3417BE43236A}" type="slidenum">
              <a:rPr lang="ru-RU" smtClean="0"/>
              <a:pPr/>
              <a:t>39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275DEC-8402-4341-90F4-3417BE43236A}" type="slidenum">
              <a:rPr lang="ru-RU" smtClean="0"/>
              <a:pPr/>
              <a:t>40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275DEC-8402-4341-90F4-3417BE43236A}" type="slidenum">
              <a:rPr lang="ru-RU" smtClean="0"/>
              <a:pPr/>
              <a:t>41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275DEC-8402-4341-90F4-3417BE43236A}" type="slidenum">
              <a:rPr lang="ru-RU" smtClean="0"/>
              <a:pPr/>
              <a:t>42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275DEC-8402-4341-90F4-3417BE43236A}" type="slidenum">
              <a:rPr lang="ru-RU" smtClean="0"/>
              <a:pPr/>
              <a:t>43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275DEC-8402-4341-90F4-3417BE43236A}" type="slidenum">
              <a:rPr lang="ru-RU" smtClean="0"/>
              <a:pPr/>
              <a:t>44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275DEC-8402-4341-90F4-3417BE43236A}" type="slidenum">
              <a:rPr lang="ru-RU" smtClean="0"/>
              <a:pPr/>
              <a:t>45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275DEC-8402-4341-90F4-3417BE43236A}" type="slidenum">
              <a:rPr lang="ru-RU" smtClean="0"/>
              <a:pPr/>
              <a:t>46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275DEC-8402-4341-90F4-3417BE43236A}" type="slidenum">
              <a:rPr lang="ru-RU" smtClean="0"/>
              <a:pPr/>
              <a:t>47</a:t>
            </a:fld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275DEC-8402-4341-90F4-3417BE43236A}" type="slidenum">
              <a:rPr lang="ru-RU" smtClean="0"/>
              <a:pPr/>
              <a:t>48</a:t>
            </a:fld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275DEC-8402-4341-90F4-3417BE43236A}" type="slidenum">
              <a:rPr lang="ru-RU" smtClean="0"/>
              <a:pPr/>
              <a:t>49</a:t>
            </a:fld>
            <a:endParaRPr lang="ru-R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275DEC-8402-4341-90F4-3417BE43236A}" type="slidenum">
              <a:rPr lang="ru-RU" smtClean="0"/>
              <a:pPr/>
              <a:t>50</a:t>
            </a:fld>
            <a:endParaRPr lang="ru-RU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275DEC-8402-4341-90F4-3417BE43236A}" type="slidenum">
              <a:rPr lang="ru-RU" smtClean="0"/>
              <a:pPr/>
              <a:t>51</a:t>
            </a:fld>
            <a:endParaRPr lang="ru-RU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275DEC-8402-4341-90F4-3417BE43236A}" type="slidenum">
              <a:rPr lang="ru-RU" smtClean="0"/>
              <a:pPr/>
              <a:t>52</a:t>
            </a:fld>
            <a:endParaRPr lang="ru-RU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275DEC-8402-4341-90F4-3417BE43236A}" type="slidenum">
              <a:rPr lang="ru-RU" smtClean="0"/>
              <a:pPr/>
              <a:t>53</a:t>
            </a:fld>
            <a:endParaRPr lang="ru-RU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275DEC-8402-4341-90F4-3417BE43236A}" type="slidenum">
              <a:rPr lang="ru-RU" smtClean="0"/>
              <a:pPr/>
              <a:t>54</a:t>
            </a:fld>
            <a:endParaRPr lang="ru-RU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275DEC-8402-4341-90F4-3417BE43236A}" type="slidenum">
              <a:rPr lang="ru-RU" smtClean="0"/>
              <a:pPr/>
              <a:t>55</a:t>
            </a:fld>
            <a:endParaRPr lang="ru-RU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275DEC-8402-4341-90F4-3417BE43236A}" type="slidenum">
              <a:rPr lang="ru-RU" smtClean="0"/>
              <a:pPr/>
              <a:t>56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9/7/2016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9/7/2016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9/7/2016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37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9/7/2016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3400" y="685800"/>
            <a:ext cx="82296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8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«Состояние электронов в атоме»</a:t>
            </a:r>
            <a:endParaRPr lang="ru-RU" sz="8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886200" y="4724400"/>
            <a:ext cx="4994572" cy="15081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</a:rPr>
              <a:t>Маслов А.С., Штремплер Г.И.</a:t>
            </a:r>
          </a:p>
          <a:p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Кафедра химии и методики обучения </a:t>
            </a:r>
          </a:p>
          <a:p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Института химии Саратовского государственного</a:t>
            </a:r>
          </a:p>
          <a:p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университета им. Н.Г. Чернышевского</a:t>
            </a:r>
          </a:p>
          <a:p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Саратов, 2013 год. 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1\Desktop\Готовая курсовая\модель р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" y="1752600"/>
            <a:ext cx="3829050" cy="3724275"/>
          </a:xfrm>
          <a:prstGeom prst="rect">
            <a:avLst/>
          </a:prstGeom>
          <a:noFill/>
        </p:spPr>
      </p:pic>
      <p:sp>
        <p:nvSpPr>
          <p:cNvPr id="5" name="Овал 4"/>
          <p:cNvSpPr/>
          <p:nvPr/>
        </p:nvSpPr>
        <p:spPr>
          <a:xfrm>
            <a:off x="1828800" y="2514600"/>
            <a:ext cx="228600" cy="228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3276600" y="4267200"/>
            <a:ext cx="228600" cy="228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2438400" y="1676400"/>
            <a:ext cx="228600" cy="228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2362200" y="5257800"/>
            <a:ext cx="228600" cy="228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4267200" y="3657600"/>
            <a:ext cx="228600" cy="228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609600" y="3124200"/>
            <a:ext cx="228600" cy="228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3733800" y="2133600"/>
            <a:ext cx="228600" cy="228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вал 11"/>
          <p:cNvSpPr/>
          <p:nvPr/>
        </p:nvSpPr>
        <p:spPr>
          <a:xfrm>
            <a:off x="1066800" y="4648200"/>
            <a:ext cx="228600" cy="228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0" y="152400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Модель строения атома Резерфорда </a:t>
            </a:r>
            <a:endParaRPr lang="ru-RU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C:\Users\1\Desktop\кислород1.png"/>
          <p:cNvPicPr>
            <a:picLocks noChangeAspect="1" noChangeArrowheads="1"/>
          </p:cNvPicPr>
          <p:nvPr/>
        </p:nvPicPr>
        <p:blipFill>
          <a:blip r:embed="rId3" cstate="print"/>
          <a:srcRect t="25766"/>
          <a:stretch>
            <a:fillRect/>
          </a:stretch>
        </p:blipFill>
        <p:spPr bwMode="auto">
          <a:xfrm>
            <a:off x="4419600" y="1422538"/>
            <a:ext cx="1847850" cy="1244462"/>
          </a:xfrm>
          <a:prstGeom prst="rect">
            <a:avLst/>
          </a:prstGeom>
          <a:noFill/>
        </p:spPr>
      </p:pic>
      <p:pic>
        <p:nvPicPr>
          <p:cNvPr id="1029" name="Picture 5" descr="http://5ballov.qip.ru/images/homeworks/tasks/large/49/4989.jpg"/>
          <p:cNvPicPr>
            <a:picLocks noChangeAspect="1" noChangeArrowheads="1"/>
          </p:cNvPicPr>
          <p:nvPr/>
        </p:nvPicPr>
        <p:blipFill>
          <a:blip r:embed="rId4" cstate="print"/>
          <a:srcRect l="80415" b="25012"/>
          <a:stretch>
            <a:fillRect/>
          </a:stretch>
        </p:blipFill>
        <p:spPr bwMode="auto">
          <a:xfrm>
            <a:off x="6400800" y="1524000"/>
            <a:ext cx="1739737" cy="1752600"/>
          </a:xfrm>
          <a:prstGeom prst="rect">
            <a:avLst/>
          </a:prstGeom>
          <a:noFill/>
        </p:spPr>
      </p:pic>
      <p:pic>
        <p:nvPicPr>
          <p:cNvPr id="2051" name="Picture 3" descr="C:\Users\1\Desktop\кислород 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876800" y="3048000"/>
            <a:ext cx="1905000" cy="3514859"/>
          </a:xfrm>
          <a:prstGeom prst="rect">
            <a:avLst/>
          </a:prstGeom>
          <a:noFill/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path" presetSubtype="0" repeatCount="indefinite" accel="50000" fill="hold" grpId="1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4.72222E-6 4.44444E-6 C 0.0573 -0.05139 0.13507 -0.03125 0.17362 0.0449 C 0.21216 0.12129 0.19705 0.225 0.13994 0.27638 C 0.08264 0.32777 0.00487 0.30763 -0.03368 0.23148 C -0.07222 0.15509 -0.05711 0.05138 -4.72222E-6 4.44444E-6 Z " pathEditMode="relative" rAng="-2038593" ptsTypes="fffff">
                                      <p:cBhvr>
                                        <p:cTn id="4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0" y="138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1" presetClass="path" presetSubtype="0" repeatCount="indefinite" accel="50000" fill="hold" grpId="1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4.72222E-6 3.7037E-7 C -0.04827 0.06551 -0.12778 0.06574 -0.17657 0.00139 C -0.2257 -0.06366 -0.22605 -0.16898 -0.17761 -0.23426 C -0.12917 -0.29977 -0.05 -0.30046 -0.00087 -0.23588 C 0.04809 -0.17107 0.04843 -0.06551 4.72222E-6 3.7037E-7 Z " pathEditMode="relative" rAng="8083098" ptsTypes="fffff">
                                      <p:cBhvr>
                                        <p:cTn id="5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9" y="-117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1" presetClass="path" presetSubtype="0" repeatCount="indefinite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4167 -0.06112 C -0.02934 -0.06112 0.0625 0.05532 0.0625 0.2 C 0.0625 0.34305 -0.02934 0.46111 -0.14167 0.46111 C -0.25451 0.46111 -0.34583 0.34305 -0.34583 0.2 C -0.34583 0.05532 -0.25451 -0.06112 -0.14167 -0.06112 Z " pathEditMode="relative" rAng="0" ptsTypes="fffff">
                                      <p:cBhvr>
                                        <p:cTn id="5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61"/>
                                    </p:animMotion>
                                  </p:childTnLst>
                                </p:cTn>
                              </p:par>
                              <p:par>
                                <p:cTn id="54" presetID="1" presetClass="path" presetSubtype="0" repeatCount="indefinite" accel="50000" fill="hold" grpId="1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0.01407 -0.02662 C 0.04827 -0.16204 0.16007 -0.23796 0.26337 -0.19074 C 0.36667 -0.14514 0.4224 0.0037 0.38872 0.13889 C 0.35469 0.27569 0.24341 0.34931 0.14028 0.30301 C 0.03664 0.25741 -0.01892 0.11088 0.01407 -0.02662 Z " pathEditMode="relative" rAng="-47494519" ptsTypes="fffff">
                                      <p:cBhvr>
                                        <p:cTn id="5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8" y="82"/>
                                    </p:animMotion>
                                  </p:childTnLst>
                                </p:cTn>
                              </p:par>
                              <p:par>
                                <p:cTn id="56" presetID="1" presetClass="path" presetSubtype="0" repeatCount="indefinite" accel="50000" fill="hold" grpId="1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0.29375 -0.36435 C 0.37066 -0.26412 0.37188 -0.09653 0.29549 0.00903 C 0.21875 0.11481 0.09323 0.11967 0.01545 0.01898 C -0.06111 -0.08009 -0.06267 -0.24745 0.01285 -0.35486 C 0.08993 -0.45903 0.21597 -0.4632 0.29375 -0.36435 Z " pathEditMode="relative" rAng="13440725" ptsTypes="fffff">
                                      <p:cBhvr>
                                        <p:cTn id="5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0" y="191"/>
                                    </p:animMotion>
                                  </p:childTnLst>
                                </p:cTn>
                              </p:par>
                              <p:par>
                                <p:cTn id="58" presetID="1" presetClass="path" presetSubtype="0" repeatCount="indefinite" accel="50000" fill="hold" grpId="1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0.00226 0.00023 C 0.11146 0.01042 0.20747 -0.09792 0.21528 -0.24167 C 0.22222 -0.38565 0.13872 -0.50949 0.0283 -0.51921 C -0.08229 -0.53055 -0.17812 -0.42199 -0.1849 -0.27731 C -0.19236 -0.13449 -0.10851 -0.00833 0.00226 0.00023 Z " pathEditMode="relative" rAng="11034651" ptsTypes="fffff">
                                      <p:cBhvr>
                                        <p:cTn id="59" dur="5000" spd="-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" y="-260"/>
                                    </p:animMotion>
                                  </p:childTnLst>
                                </p:cTn>
                              </p:par>
                              <p:par>
                                <p:cTn id="60" presetID="1" presetClass="path" presetSubtype="0" repeatCount="indefinite" accel="50000" fill="hold" grpId="1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0.01128 0.07477 C -0.05312 0.21041 -0.171 0.27477 -0.27395 0.21782 C -0.37777 0.16111 -0.42639 0.00555 -0.38489 -0.12986 C -0.3434 -0.26528 -0.225 -0.33056 -0.12205 -0.27315 C -0.01909 -0.21667 0.03004 -0.05996 -0.01128 0.07477 Z " pathEditMode="relative" rAng="-4053819" ptsTypes="fffff">
                                      <p:cBhvr>
                                        <p:cTn id="6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7" y="-103"/>
                                    </p:animMotion>
                                  </p:childTnLst>
                                </p:cTn>
                              </p:par>
                              <p:par>
                                <p:cTn id="62" presetID="1" presetClass="path" presetSubtype="0" repeatCount="indefinite" accel="50000" fill="hold" grpId="2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0.29288 0.36504 C -0.36354 0.25254 -0.35 0.08449 -0.26528 -0.0125 C -0.17917 -0.10602 -0.05347 -0.09075 0.01684 0.02175 C 0.08681 0.13425 0.07396 0.30069 -0.01128 0.39583 C -0.09687 0.49097 -0.22344 0.47662 -0.29288 0.36504 Z " pathEditMode="relative" rAng="13815872" ptsTypes="fffff">
                                      <p:cBhvr>
                                        <p:cTn id="6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4" y="-173"/>
                                    </p:animMotion>
                                  </p:childTnLst>
                                </p:cTn>
                              </p:par>
                              <p:par>
                                <p:cTn id="64" presetID="1" presetClass="path" presetSubtype="0" repeatCount="indefinite" accel="50000" fill="hold" grpId="1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2.77778E-6 0.00556 C 0.1066 0.00556 0.1941 0.1213 0.1941 0.26389 C 0.1941 0.40625 0.1066 0.52223 -2.77778E-6 0.52223 C -0.10712 0.52223 -0.19392 0.40625 -0.19392 0.26389 C -0.19392 0.1213 -0.10712 0.00556 -2.77778E-6 0.00556 Z " pathEditMode="relative" rAng="0" ptsTypes="fffff">
                                      <p:cBhvr>
                                        <p:cTn id="6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5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 autoUpdateAnimBg="0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1" grpId="2" animBg="1"/>
      <p:bldP spid="12" grpId="0" animBg="1"/>
      <p:bldP spid="12" grpId="1" animBg="1"/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водорода</a:t>
            </a:r>
            <a:endParaRPr lang="ru-RU" dirty="0"/>
          </a:p>
        </p:txBody>
      </p:sp>
      <p:pic>
        <p:nvPicPr>
          <p:cNvPr id="3074" name="Picture 2" descr="C:\Users\1\Desktop\графическая формула\3 уровня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1676400"/>
            <a:ext cx="5257800" cy="4343400"/>
          </a:xfrm>
          <a:prstGeom prst="rect">
            <a:avLst/>
          </a:prstGeom>
          <a:noFill/>
        </p:spPr>
      </p:pic>
      <p:cxnSp>
        <p:nvCxnSpPr>
          <p:cNvPr id="6" name="Прямая со стрелкой 5"/>
          <p:cNvCxnSpPr/>
          <p:nvPr/>
        </p:nvCxnSpPr>
        <p:spPr>
          <a:xfrm flipV="1">
            <a:off x="1371600" y="46482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609600" y="6019800"/>
            <a:ext cx="7543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endParaRPr lang="ru-RU" sz="32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324600" y="28194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6172200" y="28956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6172200" y="35814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4" name="Дуга 33"/>
          <p:cNvSpPr/>
          <p:nvPr/>
        </p:nvSpPr>
        <p:spPr>
          <a:xfrm rot="8361492" flipH="1">
            <a:off x="5418361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010400" y="2362200"/>
            <a:ext cx="228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</a:t>
            </a:r>
            <a:endParaRPr lang="ru-RU" sz="2800" b="1" dirty="0"/>
          </a:p>
        </p:txBody>
      </p:sp>
      <p:sp>
        <p:nvSpPr>
          <p:cNvPr id="36" name="TextBox 35"/>
          <p:cNvSpPr txBox="1"/>
          <p:nvPr/>
        </p:nvSpPr>
        <p:spPr>
          <a:xfrm>
            <a:off x="69342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3276600" y="1676400"/>
            <a:ext cx="161925" cy="6497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3" grpId="0"/>
      <p:bldP spid="31" grpId="0"/>
      <p:bldP spid="32" grpId="0"/>
      <p:bldP spid="33" grpId="0"/>
      <p:bldP spid="34" grpId="0" animBg="1"/>
      <p:bldP spid="35" grpId="0"/>
      <p:bldP spid="3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гелия</a:t>
            </a:r>
            <a:endParaRPr lang="ru-RU" dirty="0"/>
          </a:p>
        </p:txBody>
      </p:sp>
      <p:pic>
        <p:nvPicPr>
          <p:cNvPr id="3074" name="Picture 2" descr="C:\Users\1\Desktop\графическая формула\3 уровня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1676400"/>
            <a:ext cx="5257800" cy="4343400"/>
          </a:xfrm>
          <a:prstGeom prst="rect">
            <a:avLst/>
          </a:prstGeom>
          <a:noFill/>
        </p:spPr>
      </p:pic>
      <p:cxnSp>
        <p:nvCxnSpPr>
          <p:cNvPr id="6" name="Прямая со стрелкой 5"/>
          <p:cNvCxnSpPr/>
          <p:nvPr/>
        </p:nvCxnSpPr>
        <p:spPr>
          <a:xfrm flipV="1">
            <a:off x="1371600" y="46482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324600" y="28194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</a:t>
            </a:r>
            <a:r>
              <a:rPr lang="ru-RU" sz="8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172200" y="28956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172200" y="35814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Дуга 18"/>
          <p:cNvSpPr/>
          <p:nvPr/>
        </p:nvSpPr>
        <p:spPr>
          <a:xfrm rot="8361492" flipH="1">
            <a:off x="59517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467600" y="2362200"/>
            <a:ext cx="228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</a:t>
            </a:r>
            <a:endParaRPr lang="ru-RU" sz="28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73914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09600" y="6019800"/>
            <a:ext cx="7543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ru-RU" sz="32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4" name="Прямая со стрелкой 13"/>
          <p:cNvCxnSpPr/>
          <p:nvPr/>
        </p:nvCxnSpPr>
        <p:spPr>
          <a:xfrm>
            <a:off x="1600200" y="46482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5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3276600" y="1676400"/>
            <a:ext cx="161925" cy="6497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12" grpId="0"/>
      <p:bldP spid="13" grpId="0"/>
      <p:bldP spid="19" grpId="0" animBg="1"/>
      <p:bldP spid="20" grpId="0"/>
      <p:bldP spid="21" grpId="0"/>
      <p:bldP spid="2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лития</a:t>
            </a:r>
            <a:endParaRPr lang="ru-RU" dirty="0"/>
          </a:p>
        </p:txBody>
      </p:sp>
      <p:pic>
        <p:nvPicPr>
          <p:cNvPr id="3074" name="Picture 2" descr="C:\Users\1\Desktop\графическая формула\3 уровня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1676400"/>
            <a:ext cx="5257800" cy="4343400"/>
          </a:xfrm>
          <a:prstGeom prst="rect">
            <a:avLst/>
          </a:prstGeom>
          <a:noFill/>
        </p:spPr>
      </p:pic>
      <p:cxnSp>
        <p:nvCxnSpPr>
          <p:cNvPr id="6" name="Прямая со стрелкой 5"/>
          <p:cNvCxnSpPr/>
          <p:nvPr/>
        </p:nvCxnSpPr>
        <p:spPr>
          <a:xfrm flipV="1">
            <a:off x="1371600" y="46482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400800" y="28194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248400" y="28194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248400" y="36576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Дуга 18"/>
          <p:cNvSpPr/>
          <p:nvPr/>
        </p:nvSpPr>
        <p:spPr>
          <a:xfrm rot="8361492" flipH="1">
            <a:off x="54945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086600" y="2362200"/>
            <a:ext cx="228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</a:t>
            </a:r>
            <a:endParaRPr lang="ru-RU" sz="28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70104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09600" y="6019800"/>
            <a:ext cx="7543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4" name="Прямая со стрелкой 13"/>
          <p:cNvCxnSpPr/>
          <p:nvPr/>
        </p:nvCxnSpPr>
        <p:spPr>
          <a:xfrm>
            <a:off x="1600200" y="46482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5" name="Дуга 14"/>
          <p:cNvSpPr/>
          <p:nvPr/>
        </p:nvSpPr>
        <p:spPr>
          <a:xfrm rot="8361492" flipH="1">
            <a:off x="57993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3152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391400" y="2362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</a:t>
            </a:r>
            <a:endParaRPr lang="ru-RU" sz="2800" b="1" dirty="0"/>
          </a:p>
        </p:txBody>
      </p:sp>
      <p:cxnSp>
        <p:nvCxnSpPr>
          <p:cNvPr id="18" name="Прямая со стрелкой 17"/>
          <p:cNvCxnSpPr/>
          <p:nvPr/>
        </p:nvCxnSpPr>
        <p:spPr>
          <a:xfrm flipV="1">
            <a:off x="1371600" y="3810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22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3276600" y="1676400"/>
            <a:ext cx="161925" cy="6497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12" grpId="0"/>
      <p:bldP spid="13" grpId="0"/>
      <p:bldP spid="19" grpId="0" animBg="1"/>
      <p:bldP spid="20" grpId="0"/>
      <p:bldP spid="21" grpId="0"/>
      <p:bldP spid="23" grpId="0"/>
      <p:bldP spid="15" grpId="0" animBg="1"/>
      <p:bldP spid="16" grpId="0"/>
      <p:bldP spid="1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бериллия</a:t>
            </a:r>
            <a:endParaRPr lang="ru-RU" dirty="0"/>
          </a:p>
        </p:txBody>
      </p:sp>
      <p:pic>
        <p:nvPicPr>
          <p:cNvPr id="3074" name="Picture 2" descr="C:\Users\1\Desktop\графическая формула\3 уровня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1676400"/>
            <a:ext cx="5257800" cy="4343400"/>
          </a:xfrm>
          <a:prstGeom prst="rect">
            <a:avLst/>
          </a:prstGeom>
          <a:noFill/>
        </p:spPr>
      </p:pic>
      <p:cxnSp>
        <p:nvCxnSpPr>
          <p:cNvPr id="6" name="Прямая со стрелкой 5"/>
          <p:cNvCxnSpPr/>
          <p:nvPr/>
        </p:nvCxnSpPr>
        <p:spPr>
          <a:xfrm flipV="1">
            <a:off x="1371600" y="46482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400800" y="26670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248400" y="26670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248400" y="3505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Дуга 18"/>
          <p:cNvSpPr/>
          <p:nvPr/>
        </p:nvSpPr>
        <p:spPr>
          <a:xfrm rot="8361492" flipH="1">
            <a:off x="5646961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086600" y="2362200"/>
            <a:ext cx="228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</a:t>
            </a:r>
            <a:endParaRPr lang="ru-RU" sz="28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70104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09600" y="6019800"/>
            <a:ext cx="7543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4" name="Прямая со стрелкой 13"/>
          <p:cNvCxnSpPr/>
          <p:nvPr/>
        </p:nvCxnSpPr>
        <p:spPr>
          <a:xfrm>
            <a:off x="1600200" y="46482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5" name="Дуга 14"/>
          <p:cNvSpPr/>
          <p:nvPr/>
        </p:nvSpPr>
        <p:spPr>
          <a:xfrm rot="8361492" flipH="1">
            <a:off x="5951761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3914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543800" y="2362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</a:t>
            </a:r>
            <a:endParaRPr lang="ru-RU" sz="2800" b="1" dirty="0"/>
          </a:p>
        </p:txBody>
      </p:sp>
      <p:cxnSp>
        <p:nvCxnSpPr>
          <p:cNvPr id="18" name="Прямая со стрелкой 17"/>
          <p:cNvCxnSpPr/>
          <p:nvPr/>
        </p:nvCxnSpPr>
        <p:spPr>
          <a:xfrm flipV="1">
            <a:off x="1371600" y="3810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>
            <a:off x="1600200" y="3810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24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3276600" y="1676400"/>
            <a:ext cx="161925" cy="6497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12" grpId="0"/>
      <p:bldP spid="13" grpId="0"/>
      <p:bldP spid="19" grpId="0" animBg="1"/>
      <p:bldP spid="20" grpId="0"/>
      <p:bldP spid="21" grpId="0"/>
      <p:bldP spid="23" grpId="0"/>
      <p:bldP spid="15" grpId="0" animBg="1"/>
      <p:bldP spid="16" grpId="0"/>
      <p:bldP spid="1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Графическая формула атома бора</a:t>
            </a:r>
            <a:endParaRPr lang="ru-RU" dirty="0"/>
          </a:p>
        </p:txBody>
      </p:sp>
      <p:pic>
        <p:nvPicPr>
          <p:cNvPr id="3074" name="Picture 2" descr="C:\Users\1\Desktop\графическая формула\3 уровня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1676400"/>
            <a:ext cx="5257800" cy="4343400"/>
          </a:xfrm>
          <a:prstGeom prst="rect">
            <a:avLst/>
          </a:prstGeom>
          <a:noFill/>
        </p:spPr>
      </p:pic>
      <p:cxnSp>
        <p:nvCxnSpPr>
          <p:cNvPr id="6" name="Прямая со стрелкой 5"/>
          <p:cNvCxnSpPr/>
          <p:nvPr/>
        </p:nvCxnSpPr>
        <p:spPr>
          <a:xfrm flipV="1">
            <a:off x="1371600" y="46482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705600" y="28194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400800" y="2743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11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553200" y="36576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Дуга 18"/>
          <p:cNvSpPr/>
          <p:nvPr/>
        </p:nvSpPr>
        <p:spPr>
          <a:xfrm rot="8361492" flipH="1">
            <a:off x="5646961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086600" y="2362200"/>
            <a:ext cx="228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</a:t>
            </a:r>
            <a:endParaRPr lang="ru-RU" sz="28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70104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09600" y="6019800"/>
            <a:ext cx="7543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2p</a:t>
            </a:r>
            <a:r>
              <a:rPr lang="ru-RU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4" name="Прямая со стрелкой 13"/>
          <p:cNvCxnSpPr/>
          <p:nvPr/>
        </p:nvCxnSpPr>
        <p:spPr>
          <a:xfrm>
            <a:off x="1600200" y="46482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5" name="Дуга 14"/>
          <p:cNvSpPr/>
          <p:nvPr/>
        </p:nvSpPr>
        <p:spPr>
          <a:xfrm rot="8361492" flipH="1">
            <a:off x="5951761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3914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543800" y="2362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sp</a:t>
            </a:r>
            <a:endParaRPr lang="ru-RU" sz="2800" b="1" dirty="0"/>
          </a:p>
        </p:txBody>
      </p:sp>
      <p:cxnSp>
        <p:nvCxnSpPr>
          <p:cNvPr id="18" name="Прямая со стрелкой 17"/>
          <p:cNvCxnSpPr/>
          <p:nvPr/>
        </p:nvCxnSpPr>
        <p:spPr>
          <a:xfrm flipV="1">
            <a:off x="1371600" y="3810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>
            <a:off x="1600200" y="3810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 flipV="1">
            <a:off x="19050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25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3276600" y="1676400"/>
            <a:ext cx="161925" cy="6497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12" grpId="0"/>
      <p:bldP spid="13" grpId="0"/>
      <p:bldP spid="19" grpId="0" animBg="1"/>
      <p:bldP spid="20" grpId="0"/>
      <p:bldP spid="21" grpId="0"/>
      <p:bldP spid="23" grpId="0"/>
      <p:bldP spid="15" grpId="0" animBg="1"/>
      <p:bldP spid="16" grpId="0"/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углерода</a:t>
            </a:r>
            <a:endParaRPr lang="ru-RU" dirty="0"/>
          </a:p>
        </p:txBody>
      </p:sp>
      <p:pic>
        <p:nvPicPr>
          <p:cNvPr id="3074" name="Picture 2" descr="C:\Users\1\Desktop\графическая формула\3 уровня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1676400"/>
            <a:ext cx="5257800" cy="4343400"/>
          </a:xfrm>
          <a:prstGeom prst="rect">
            <a:avLst/>
          </a:prstGeom>
          <a:noFill/>
        </p:spPr>
      </p:pic>
      <p:cxnSp>
        <p:nvCxnSpPr>
          <p:cNvPr id="6" name="Прямая со стрелкой 5"/>
          <p:cNvCxnSpPr/>
          <p:nvPr/>
        </p:nvCxnSpPr>
        <p:spPr>
          <a:xfrm flipV="1">
            <a:off x="1371600" y="46482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705600" y="28194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400800" y="2743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553200" y="35814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Дуга 18"/>
          <p:cNvSpPr/>
          <p:nvPr/>
        </p:nvSpPr>
        <p:spPr>
          <a:xfrm rot="8361492" flipH="1">
            <a:off x="5646961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086600" y="2362200"/>
            <a:ext cx="228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</a:t>
            </a:r>
            <a:endParaRPr lang="ru-RU" sz="28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70104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09600" y="6019800"/>
            <a:ext cx="7543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2p</a:t>
            </a:r>
            <a:r>
              <a:rPr lang="ru-RU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4" name="Прямая со стрелкой 13"/>
          <p:cNvCxnSpPr/>
          <p:nvPr/>
        </p:nvCxnSpPr>
        <p:spPr>
          <a:xfrm>
            <a:off x="1600200" y="46482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5" name="Дуга 14"/>
          <p:cNvSpPr/>
          <p:nvPr/>
        </p:nvSpPr>
        <p:spPr>
          <a:xfrm rot="8361492" flipH="1">
            <a:off x="5951761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3914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543800" y="2362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sp</a:t>
            </a:r>
            <a:endParaRPr lang="ru-RU" sz="2800" b="1" dirty="0"/>
          </a:p>
        </p:txBody>
      </p:sp>
      <p:cxnSp>
        <p:nvCxnSpPr>
          <p:cNvPr id="18" name="Прямая со стрелкой 17"/>
          <p:cNvCxnSpPr/>
          <p:nvPr/>
        </p:nvCxnSpPr>
        <p:spPr>
          <a:xfrm flipV="1">
            <a:off x="1371600" y="3810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>
            <a:off x="1600200" y="3810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 flipV="1">
            <a:off x="19050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 flipV="1">
            <a:off x="24384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26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3276600" y="1676400"/>
            <a:ext cx="161925" cy="6497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12" grpId="0"/>
      <p:bldP spid="13" grpId="0"/>
      <p:bldP spid="19" grpId="0" animBg="1"/>
      <p:bldP spid="20" grpId="0"/>
      <p:bldP spid="21" grpId="0"/>
      <p:bldP spid="23" grpId="0"/>
      <p:bldP spid="15" grpId="0" animBg="1"/>
      <p:bldP spid="16" grpId="0"/>
      <p:bldP spid="1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азота</a:t>
            </a:r>
            <a:endParaRPr lang="ru-RU" dirty="0"/>
          </a:p>
        </p:txBody>
      </p:sp>
      <p:pic>
        <p:nvPicPr>
          <p:cNvPr id="3074" name="Picture 2" descr="C:\Users\1\Desktop\графическая формула\3 уровня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1676400"/>
            <a:ext cx="5257800" cy="4343400"/>
          </a:xfrm>
          <a:prstGeom prst="rect">
            <a:avLst/>
          </a:prstGeom>
          <a:noFill/>
        </p:spPr>
      </p:pic>
      <p:cxnSp>
        <p:nvCxnSpPr>
          <p:cNvPr id="6" name="Прямая со стрелкой 5"/>
          <p:cNvCxnSpPr/>
          <p:nvPr/>
        </p:nvCxnSpPr>
        <p:spPr>
          <a:xfrm flipV="1">
            <a:off x="1371600" y="46482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553200" y="28194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248400" y="2743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324600" y="36576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Дуга 18"/>
          <p:cNvSpPr/>
          <p:nvPr/>
        </p:nvSpPr>
        <p:spPr>
          <a:xfrm rot="8361492" flipH="1">
            <a:off x="5646961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086600" y="2362200"/>
            <a:ext cx="228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</a:t>
            </a:r>
            <a:endParaRPr lang="ru-RU" sz="28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70104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09600" y="6019800"/>
            <a:ext cx="7543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2p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4" name="Прямая со стрелкой 13"/>
          <p:cNvCxnSpPr/>
          <p:nvPr/>
        </p:nvCxnSpPr>
        <p:spPr>
          <a:xfrm>
            <a:off x="1600200" y="46482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5" name="Дуга 14"/>
          <p:cNvSpPr/>
          <p:nvPr/>
        </p:nvSpPr>
        <p:spPr>
          <a:xfrm rot="8361492" flipH="1">
            <a:off x="5951761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3914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543800" y="2362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sp</a:t>
            </a:r>
            <a:endParaRPr lang="ru-RU" sz="2800" b="1" dirty="0"/>
          </a:p>
        </p:txBody>
      </p:sp>
      <p:cxnSp>
        <p:nvCxnSpPr>
          <p:cNvPr id="18" name="Прямая со стрелкой 17"/>
          <p:cNvCxnSpPr/>
          <p:nvPr/>
        </p:nvCxnSpPr>
        <p:spPr>
          <a:xfrm flipV="1">
            <a:off x="1371600" y="3810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>
            <a:off x="1600200" y="3810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 flipV="1">
            <a:off x="19050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 flipV="1">
            <a:off x="24384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 flipV="1">
            <a:off x="29718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27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3276600" y="1676400"/>
            <a:ext cx="161925" cy="6497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12" grpId="0"/>
      <p:bldP spid="13" grpId="0"/>
      <p:bldP spid="19" grpId="0" animBg="1"/>
      <p:bldP spid="20" grpId="0"/>
      <p:bldP spid="21" grpId="0"/>
      <p:bldP spid="23" grpId="0"/>
      <p:bldP spid="15" grpId="0" animBg="1"/>
      <p:bldP spid="16" grpId="0"/>
      <p:bldP spid="1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кислорода</a:t>
            </a:r>
            <a:endParaRPr lang="ru-RU" dirty="0"/>
          </a:p>
        </p:txBody>
      </p:sp>
      <p:pic>
        <p:nvPicPr>
          <p:cNvPr id="3074" name="Picture 2" descr="C:\Users\1\Desktop\графическая формула\3 уровня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1676400"/>
            <a:ext cx="5257800" cy="4343400"/>
          </a:xfrm>
          <a:prstGeom prst="rect">
            <a:avLst/>
          </a:prstGeom>
          <a:noFill/>
        </p:spPr>
      </p:pic>
      <p:cxnSp>
        <p:nvCxnSpPr>
          <p:cNvPr id="6" name="Прямая со стрелкой 5"/>
          <p:cNvCxnSpPr/>
          <p:nvPr/>
        </p:nvCxnSpPr>
        <p:spPr>
          <a:xfrm flipV="1">
            <a:off x="1371600" y="46482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629400" y="28194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324600" y="28194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477000" y="36576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Дуга 18"/>
          <p:cNvSpPr/>
          <p:nvPr/>
        </p:nvSpPr>
        <p:spPr>
          <a:xfrm rot="8361492" flipH="1">
            <a:off x="5646961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086600" y="2362200"/>
            <a:ext cx="228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</a:t>
            </a:r>
            <a:endParaRPr lang="ru-RU" sz="28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70104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09600" y="6019800"/>
            <a:ext cx="7543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2p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4" name="Прямая со стрелкой 13"/>
          <p:cNvCxnSpPr/>
          <p:nvPr/>
        </p:nvCxnSpPr>
        <p:spPr>
          <a:xfrm>
            <a:off x="1600200" y="46482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5" name="Дуга 14"/>
          <p:cNvSpPr/>
          <p:nvPr/>
        </p:nvSpPr>
        <p:spPr>
          <a:xfrm rot="8361492" flipH="1">
            <a:off x="5951761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3914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543800" y="2362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sp</a:t>
            </a:r>
            <a:endParaRPr lang="ru-RU" sz="2800" b="1" dirty="0"/>
          </a:p>
        </p:txBody>
      </p:sp>
      <p:cxnSp>
        <p:nvCxnSpPr>
          <p:cNvPr id="18" name="Прямая со стрелкой 17"/>
          <p:cNvCxnSpPr/>
          <p:nvPr/>
        </p:nvCxnSpPr>
        <p:spPr>
          <a:xfrm flipV="1">
            <a:off x="1371600" y="3810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>
            <a:off x="1600200" y="3810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 flipV="1">
            <a:off x="19050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 flipV="1">
            <a:off x="24384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 flipV="1">
            <a:off x="29718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>
            <a:off x="21336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28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3276600" y="1676400"/>
            <a:ext cx="161925" cy="6497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12" grpId="0"/>
      <p:bldP spid="13" grpId="0"/>
      <p:bldP spid="19" grpId="0" animBg="1"/>
      <p:bldP spid="20" grpId="0"/>
      <p:bldP spid="21" grpId="0"/>
      <p:bldP spid="23" grpId="0"/>
      <p:bldP spid="15" grpId="0" animBg="1"/>
      <p:bldP spid="16" grpId="0"/>
      <p:bldP spid="1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фтора</a:t>
            </a:r>
            <a:endParaRPr lang="ru-RU" dirty="0"/>
          </a:p>
        </p:txBody>
      </p:sp>
      <p:pic>
        <p:nvPicPr>
          <p:cNvPr id="3074" name="Picture 2" descr="C:\Users\1\Desktop\графическая формула\3 уровня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1676400"/>
            <a:ext cx="5257800" cy="4343400"/>
          </a:xfrm>
          <a:prstGeom prst="rect">
            <a:avLst/>
          </a:prstGeom>
          <a:noFill/>
        </p:spPr>
      </p:pic>
      <p:cxnSp>
        <p:nvCxnSpPr>
          <p:cNvPr id="6" name="Прямая со стрелкой 5"/>
          <p:cNvCxnSpPr/>
          <p:nvPr/>
        </p:nvCxnSpPr>
        <p:spPr>
          <a:xfrm flipV="1">
            <a:off x="1371600" y="46482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705600" y="28956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400800" y="28194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553200" y="36576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Дуга 18"/>
          <p:cNvSpPr/>
          <p:nvPr/>
        </p:nvSpPr>
        <p:spPr>
          <a:xfrm rot="8361492" flipH="1">
            <a:off x="5646961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086600" y="2362200"/>
            <a:ext cx="228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</a:t>
            </a:r>
            <a:endParaRPr lang="ru-RU" sz="28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70104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09600" y="6019800"/>
            <a:ext cx="7543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2p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4" name="Прямая со стрелкой 13"/>
          <p:cNvCxnSpPr/>
          <p:nvPr/>
        </p:nvCxnSpPr>
        <p:spPr>
          <a:xfrm>
            <a:off x="1600200" y="46482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5" name="Дуга 14"/>
          <p:cNvSpPr/>
          <p:nvPr/>
        </p:nvSpPr>
        <p:spPr>
          <a:xfrm rot="8361492" flipH="1">
            <a:off x="5951761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3914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543800" y="2362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sp</a:t>
            </a:r>
            <a:endParaRPr lang="ru-RU" sz="2800" b="1" dirty="0"/>
          </a:p>
        </p:txBody>
      </p:sp>
      <p:cxnSp>
        <p:nvCxnSpPr>
          <p:cNvPr id="18" name="Прямая со стрелкой 17"/>
          <p:cNvCxnSpPr/>
          <p:nvPr/>
        </p:nvCxnSpPr>
        <p:spPr>
          <a:xfrm flipV="1">
            <a:off x="1371600" y="3810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>
            <a:off x="1600200" y="3810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 flipV="1">
            <a:off x="19050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 flipV="1">
            <a:off x="24384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 flipV="1">
            <a:off x="29718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>
            <a:off x="21336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>
            <a:off x="26670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29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3276600" y="1676400"/>
            <a:ext cx="161925" cy="6497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12" grpId="0"/>
      <p:bldP spid="13" grpId="0"/>
      <p:bldP spid="19" grpId="0" animBg="1"/>
      <p:bldP spid="20" grpId="0"/>
      <p:bldP spid="21" grpId="0"/>
      <p:bldP spid="23" grpId="0"/>
      <p:bldP spid="15" grpId="0" animBg="1"/>
      <p:bldP spid="16" grpId="0"/>
      <p:bldP spid="1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неона</a:t>
            </a:r>
            <a:endParaRPr lang="ru-RU" dirty="0"/>
          </a:p>
        </p:txBody>
      </p:sp>
      <p:pic>
        <p:nvPicPr>
          <p:cNvPr id="3074" name="Picture 2" descr="C:\Users\1\Desktop\графическая формула\3 уровня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1676400"/>
            <a:ext cx="5257800" cy="4343400"/>
          </a:xfrm>
          <a:prstGeom prst="rect">
            <a:avLst/>
          </a:prstGeom>
          <a:noFill/>
        </p:spPr>
      </p:pic>
      <p:cxnSp>
        <p:nvCxnSpPr>
          <p:cNvPr id="6" name="Прямая со стрелкой 5"/>
          <p:cNvCxnSpPr/>
          <p:nvPr/>
        </p:nvCxnSpPr>
        <p:spPr>
          <a:xfrm flipV="1">
            <a:off x="1371600" y="46482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248400" y="28194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943600" y="2743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943600" y="36576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Дуга 18"/>
          <p:cNvSpPr/>
          <p:nvPr/>
        </p:nvSpPr>
        <p:spPr>
          <a:xfrm rot="8361492" flipH="1">
            <a:off x="5646961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086600" y="2362200"/>
            <a:ext cx="228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</a:t>
            </a:r>
            <a:endParaRPr lang="ru-RU" sz="28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70104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09600" y="6019800"/>
            <a:ext cx="7543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2p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4" name="Прямая со стрелкой 13"/>
          <p:cNvCxnSpPr/>
          <p:nvPr/>
        </p:nvCxnSpPr>
        <p:spPr>
          <a:xfrm>
            <a:off x="1600200" y="46482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5" name="Дуга 14"/>
          <p:cNvSpPr/>
          <p:nvPr/>
        </p:nvSpPr>
        <p:spPr>
          <a:xfrm rot="8361492" flipH="1">
            <a:off x="5951761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3914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543800" y="2362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sp</a:t>
            </a:r>
            <a:endParaRPr lang="ru-RU" sz="2800" b="1" dirty="0"/>
          </a:p>
        </p:txBody>
      </p:sp>
      <p:cxnSp>
        <p:nvCxnSpPr>
          <p:cNvPr id="18" name="Прямая со стрелкой 17"/>
          <p:cNvCxnSpPr/>
          <p:nvPr/>
        </p:nvCxnSpPr>
        <p:spPr>
          <a:xfrm flipV="1">
            <a:off x="1371600" y="3810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>
            <a:off x="1600200" y="3810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 flipV="1">
            <a:off x="19050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 flipV="1">
            <a:off x="24384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 flipV="1">
            <a:off x="29718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>
            <a:off x="21336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>
            <a:off x="26670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>
            <a:off x="32004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30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3276600" y="1676400"/>
            <a:ext cx="161925" cy="6497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12" grpId="0"/>
      <p:bldP spid="13" grpId="0"/>
      <p:bldP spid="19" grpId="0" animBg="1"/>
      <p:bldP spid="20" grpId="0"/>
      <p:bldP spid="21" grpId="0"/>
      <p:bldP spid="23" grpId="0"/>
      <p:bldP spid="15" grpId="0" animBg="1"/>
      <p:bldP spid="16" grpId="0"/>
      <p:bldP spid="1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натрия</a:t>
            </a:r>
            <a:endParaRPr lang="ru-RU" dirty="0"/>
          </a:p>
        </p:txBody>
      </p:sp>
      <p:pic>
        <p:nvPicPr>
          <p:cNvPr id="3074" name="Picture 2" descr="C:\Users\1\Desktop\графическая формула\3 уровня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1676400"/>
            <a:ext cx="5257800" cy="4343400"/>
          </a:xfrm>
          <a:prstGeom prst="rect">
            <a:avLst/>
          </a:prstGeom>
          <a:noFill/>
        </p:spPr>
      </p:pic>
      <p:cxnSp>
        <p:nvCxnSpPr>
          <p:cNvPr id="6" name="Прямая со стрелкой 5"/>
          <p:cNvCxnSpPr/>
          <p:nvPr/>
        </p:nvCxnSpPr>
        <p:spPr>
          <a:xfrm flipV="1">
            <a:off x="1371600" y="46482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248400" y="28194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943600" y="2743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23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943600" y="36576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11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Дуга 18"/>
          <p:cNvSpPr/>
          <p:nvPr/>
        </p:nvSpPr>
        <p:spPr>
          <a:xfrm rot="8361492" flipH="1">
            <a:off x="5646961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086600" y="2362200"/>
            <a:ext cx="228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</a:t>
            </a:r>
            <a:endParaRPr lang="ru-RU" sz="28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70104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09600" y="6019800"/>
            <a:ext cx="7543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2p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ru-RU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4" name="Прямая со стрелкой 13"/>
          <p:cNvCxnSpPr/>
          <p:nvPr/>
        </p:nvCxnSpPr>
        <p:spPr>
          <a:xfrm>
            <a:off x="1600200" y="46482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5" name="Дуга 14"/>
          <p:cNvSpPr/>
          <p:nvPr/>
        </p:nvSpPr>
        <p:spPr>
          <a:xfrm rot="8361492" flipH="1">
            <a:off x="5951761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3914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467600" y="2362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sp</a:t>
            </a:r>
            <a:endParaRPr lang="ru-RU" sz="2800" b="1" dirty="0"/>
          </a:p>
        </p:txBody>
      </p:sp>
      <p:cxnSp>
        <p:nvCxnSpPr>
          <p:cNvPr id="18" name="Прямая со стрелкой 17"/>
          <p:cNvCxnSpPr/>
          <p:nvPr/>
        </p:nvCxnSpPr>
        <p:spPr>
          <a:xfrm flipV="1">
            <a:off x="1371600" y="3810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>
            <a:off x="1600200" y="3810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 flipV="1">
            <a:off x="19050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 flipV="1">
            <a:off x="24384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 flipV="1">
            <a:off x="29718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>
            <a:off x="21336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>
            <a:off x="26670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>
            <a:off x="32004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0" name="Дуга 29"/>
          <p:cNvSpPr/>
          <p:nvPr/>
        </p:nvSpPr>
        <p:spPr>
          <a:xfrm rot="8361492" flipH="1">
            <a:off x="6256562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7724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7848600" y="2362200"/>
            <a:ext cx="228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</a:t>
            </a:r>
            <a:endParaRPr lang="ru-RU" sz="2800" b="1" dirty="0"/>
          </a:p>
        </p:txBody>
      </p:sp>
      <p:cxnSp>
        <p:nvCxnSpPr>
          <p:cNvPr id="34" name="Прямая со стрелкой 33"/>
          <p:cNvCxnSpPr/>
          <p:nvPr/>
        </p:nvCxnSpPr>
        <p:spPr>
          <a:xfrm flipV="1">
            <a:off x="1332000" y="2700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31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3276600" y="1676400"/>
            <a:ext cx="161925" cy="6497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12" grpId="0"/>
      <p:bldP spid="13" grpId="0"/>
      <p:bldP spid="19" grpId="0" animBg="1"/>
      <p:bldP spid="20" grpId="0"/>
      <p:bldP spid="21" grpId="0"/>
      <p:bldP spid="23" grpId="0"/>
      <p:bldP spid="15" grpId="0" animBg="1"/>
      <p:bldP spid="16" grpId="0"/>
      <p:bldP spid="17" grpId="0"/>
      <p:bldP spid="30" grpId="0" animBg="1"/>
      <p:bldP spid="32" grpId="0"/>
      <p:bldP spid="3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магния</a:t>
            </a:r>
            <a:endParaRPr lang="ru-RU" dirty="0"/>
          </a:p>
        </p:txBody>
      </p:sp>
      <p:pic>
        <p:nvPicPr>
          <p:cNvPr id="3074" name="Picture 2" descr="C:\Users\1\Desktop\графическая формула\3 уровня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1676400"/>
            <a:ext cx="5257800" cy="4343400"/>
          </a:xfrm>
          <a:prstGeom prst="rect">
            <a:avLst/>
          </a:prstGeom>
          <a:noFill/>
        </p:spPr>
      </p:pic>
      <p:cxnSp>
        <p:nvCxnSpPr>
          <p:cNvPr id="6" name="Прямая со стрелкой 5"/>
          <p:cNvCxnSpPr/>
          <p:nvPr/>
        </p:nvCxnSpPr>
        <p:spPr>
          <a:xfrm flipV="1">
            <a:off x="1371600" y="46482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096000" y="27432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Mg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791200" y="26670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24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791200" y="35814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Дуга 18"/>
          <p:cNvSpPr/>
          <p:nvPr/>
        </p:nvSpPr>
        <p:spPr>
          <a:xfrm rot="8361492" flipH="1">
            <a:off x="5646961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086600" y="2362200"/>
            <a:ext cx="228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</a:t>
            </a:r>
            <a:endParaRPr lang="ru-RU" sz="28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70104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09600" y="6019800"/>
            <a:ext cx="7543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2p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4" name="Прямая со стрелкой 13"/>
          <p:cNvCxnSpPr/>
          <p:nvPr/>
        </p:nvCxnSpPr>
        <p:spPr>
          <a:xfrm>
            <a:off x="1600200" y="46482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5" name="Дуга 14"/>
          <p:cNvSpPr/>
          <p:nvPr/>
        </p:nvSpPr>
        <p:spPr>
          <a:xfrm rot="8361492" flipH="1">
            <a:off x="5951761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3914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391400" y="2362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sp</a:t>
            </a:r>
            <a:endParaRPr lang="ru-RU" sz="2800" b="1" dirty="0"/>
          </a:p>
        </p:txBody>
      </p:sp>
      <p:cxnSp>
        <p:nvCxnSpPr>
          <p:cNvPr id="18" name="Прямая со стрелкой 17"/>
          <p:cNvCxnSpPr/>
          <p:nvPr/>
        </p:nvCxnSpPr>
        <p:spPr>
          <a:xfrm flipV="1">
            <a:off x="1371600" y="3810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>
            <a:off x="1600200" y="3810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 flipV="1">
            <a:off x="19050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 flipV="1">
            <a:off x="24384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 flipV="1">
            <a:off x="29718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>
            <a:off x="21336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>
            <a:off x="26670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>
            <a:off x="32004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0" name="Дуга 29"/>
          <p:cNvSpPr/>
          <p:nvPr/>
        </p:nvSpPr>
        <p:spPr>
          <a:xfrm rot="8361492" flipH="1">
            <a:off x="6256562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7724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7848600" y="2362200"/>
            <a:ext cx="228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</a:t>
            </a:r>
            <a:endParaRPr lang="ru-RU" sz="2800" b="1" dirty="0"/>
          </a:p>
        </p:txBody>
      </p:sp>
      <p:cxnSp>
        <p:nvCxnSpPr>
          <p:cNvPr id="34" name="Прямая со стрелкой 33"/>
          <p:cNvCxnSpPr/>
          <p:nvPr/>
        </p:nvCxnSpPr>
        <p:spPr>
          <a:xfrm flipV="1">
            <a:off x="1332000" y="2700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>
            <a:off x="1524000" y="2700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35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3276600" y="1676400"/>
            <a:ext cx="161925" cy="6497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12" grpId="0"/>
      <p:bldP spid="13" grpId="0"/>
      <p:bldP spid="19" grpId="0" animBg="1"/>
      <p:bldP spid="20" grpId="0"/>
      <p:bldP spid="21" grpId="0"/>
      <p:bldP spid="23" grpId="0"/>
      <p:bldP spid="15" grpId="0" animBg="1"/>
      <p:bldP spid="16" grpId="0"/>
      <p:bldP spid="17" grpId="0"/>
      <p:bldP spid="30" grpId="0" animBg="1"/>
      <p:bldP spid="32" grpId="0"/>
      <p:bldP spid="3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алюминия</a:t>
            </a:r>
            <a:endParaRPr lang="ru-RU" dirty="0"/>
          </a:p>
        </p:txBody>
      </p:sp>
      <p:pic>
        <p:nvPicPr>
          <p:cNvPr id="3074" name="Picture 2" descr="C:\Users\1\Desktop\графическая формула\3 уровня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1676400"/>
            <a:ext cx="5257800" cy="4343400"/>
          </a:xfrm>
          <a:prstGeom prst="rect">
            <a:avLst/>
          </a:prstGeom>
          <a:noFill/>
        </p:spPr>
      </p:pic>
      <p:cxnSp>
        <p:nvCxnSpPr>
          <p:cNvPr id="6" name="Прямая со стрелкой 5"/>
          <p:cNvCxnSpPr/>
          <p:nvPr/>
        </p:nvCxnSpPr>
        <p:spPr>
          <a:xfrm flipV="1">
            <a:off x="1371600" y="46482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324600" y="28194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019800" y="2743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27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019800" y="36576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Дуга 18"/>
          <p:cNvSpPr/>
          <p:nvPr/>
        </p:nvSpPr>
        <p:spPr>
          <a:xfrm rot="8361492" flipH="1">
            <a:off x="5646961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086600" y="2362200"/>
            <a:ext cx="228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</a:t>
            </a:r>
            <a:endParaRPr lang="ru-RU" sz="28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70104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09600" y="6019800"/>
            <a:ext cx="7543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2p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3p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4" name="Прямая со стрелкой 13"/>
          <p:cNvCxnSpPr/>
          <p:nvPr/>
        </p:nvCxnSpPr>
        <p:spPr>
          <a:xfrm>
            <a:off x="1600200" y="46482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5" name="Дуга 14"/>
          <p:cNvSpPr/>
          <p:nvPr/>
        </p:nvSpPr>
        <p:spPr>
          <a:xfrm rot="8361492" flipH="1">
            <a:off x="5951761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3914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467600" y="2362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sp</a:t>
            </a:r>
            <a:endParaRPr lang="ru-RU" sz="2800" b="1" dirty="0"/>
          </a:p>
        </p:txBody>
      </p:sp>
      <p:cxnSp>
        <p:nvCxnSpPr>
          <p:cNvPr id="18" name="Прямая со стрелкой 17"/>
          <p:cNvCxnSpPr/>
          <p:nvPr/>
        </p:nvCxnSpPr>
        <p:spPr>
          <a:xfrm flipV="1">
            <a:off x="1371600" y="3810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>
            <a:off x="1600200" y="3810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 flipV="1">
            <a:off x="19050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 flipV="1">
            <a:off x="24384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 flipV="1">
            <a:off x="29718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>
            <a:off x="21336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>
            <a:off x="26670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>
            <a:off x="32004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0" name="Дуга 29"/>
          <p:cNvSpPr/>
          <p:nvPr/>
        </p:nvSpPr>
        <p:spPr>
          <a:xfrm rot="8361492" flipH="1">
            <a:off x="6256562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7724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34" name="Прямая со стрелкой 33"/>
          <p:cNvCxnSpPr/>
          <p:nvPr/>
        </p:nvCxnSpPr>
        <p:spPr>
          <a:xfrm flipV="1">
            <a:off x="1332000" y="2700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>
            <a:off x="1524000" y="2700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7848600" y="2362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sp</a:t>
            </a:r>
            <a:endParaRPr lang="ru-RU" sz="2800" b="1" dirty="0"/>
          </a:p>
        </p:txBody>
      </p:sp>
      <p:cxnSp>
        <p:nvCxnSpPr>
          <p:cNvPr id="36" name="Прямая со стрелкой 35"/>
          <p:cNvCxnSpPr/>
          <p:nvPr/>
        </p:nvCxnSpPr>
        <p:spPr>
          <a:xfrm flipV="1">
            <a:off x="1905000" y="2484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33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3276600" y="1676400"/>
            <a:ext cx="161925" cy="6497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12" grpId="0"/>
      <p:bldP spid="13" grpId="0"/>
      <p:bldP spid="19" grpId="0" animBg="1"/>
      <p:bldP spid="20" grpId="0"/>
      <p:bldP spid="21" grpId="0"/>
      <p:bldP spid="23" grpId="0"/>
      <p:bldP spid="15" grpId="0" animBg="1"/>
      <p:bldP spid="16" grpId="0"/>
      <p:bldP spid="17" grpId="0"/>
      <p:bldP spid="30" grpId="0" animBg="1"/>
      <p:bldP spid="32" grpId="0"/>
      <p:bldP spid="3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кремния</a:t>
            </a:r>
            <a:endParaRPr lang="ru-RU" dirty="0"/>
          </a:p>
        </p:txBody>
      </p:sp>
      <p:pic>
        <p:nvPicPr>
          <p:cNvPr id="3074" name="Picture 2" descr="C:\Users\1\Desktop\графическая формула\3 уровня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1676400"/>
            <a:ext cx="5257800" cy="4343400"/>
          </a:xfrm>
          <a:prstGeom prst="rect">
            <a:avLst/>
          </a:prstGeom>
          <a:noFill/>
        </p:spPr>
      </p:pic>
      <p:cxnSp>
        <p:nvCxnSpPr>
          <p:cNvPr id="6" name="Прямая со стрелкой 5"/>
          <p:cNvCxnSpPr/>
          <p:nvPr/>
        </p:nvCxnSpPr>
        <p:spPr>
          <a:xfrm flipV="1">
            <a:off x="1371600" y="46482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477000" y="28194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172200" y="2743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28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172200" y="36576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Дуга 18"/>
          <p:cNvSpPr/>
          <p:nvPr/>
        </p:nvSpPr>
        <p:spPr>
          <a:xfrm rot="8361492" flipH="1">
            <a:off x="5646961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086600" y="2362200"/>
            <a:ext cx="228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</a:t>
            </a:r>
            <a:endParaRPr lang="ru-RU" sz="28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70104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09600" y="6019800"/>
            <a:ext cx="7543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2p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3p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4" name="Прямая со стрелкой 13"/>
          <p:cNvCxnSpPr/>
          <p:nvPr/>
        </p:nvCxnSpPr>
        <p:spPr>
          <a:xfrm>
            <a:off x="1600200" y="46482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5" name="Дуга 14"/>
          <p:cNvSpPr/>
          <p:nvPr/>
        </p:nvSpPr>
        <p:spPr>
          <a:xfrm rot="8361492" flipH="1">
            <a:off x="5951761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3914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467600" y="2362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sp</a:t>
            </a:r>
            <a:endParaRPr lang="ru-RU" sz="2800" b="1" dirty="0"/>
          </a:p>
        </p:txBody>
      </p:sp>
      <p:cxnSp>
        <p:nvCxnSpPr>
          <p:cNvPr id="18" name="Прямая со стрелкой 17"/>
          <p:cNvCxnSpPr/>
          <p:nvPr/>
        </p:nvCxnSpPr>
        <p:spPr>
          <a:xfrm flipV="1">
            <a:off x="1371600" y="3810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>
            <a:off x="1600200" y="3810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 flipV="1">
            <a:off x="19050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 flipV="1">
            <a:off x="24384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 flipV="1">
            <a:off x="29718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>
            <a:off x="21336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>
            <a:off x="26670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>
            <a:off x="32004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0" name="Дуга 29"/>
          <p:cNvSpPr/>
          <p:nvPr/>
        </p:nvSpPr>
        <p:spPr>
          <a:xfrm rot="8361492" flipH="1">
            <a:off x="6256562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7724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34" name="Прямая со стрелкой 33"/>
          <p:cNvCxnSpPr/>
          <p:nvPr/>
        </p:nvCxnSpPr>
        <p:spPr>
          <a:xfrm flipV="1">
            <a:off x="1332000" y="2700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>
            <a:off x="1524000" y="2700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7848600" y="2362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sp</a:t>
            </a:r>
            <a:endParaRPr lang="ru-RU" sz="2800" b="1" dirty="0"/>
          </a:p>
        </p:txBody>
      </p:sp>
      <p:cxnSp>
        <p:nvCxnSpPr>
          <p:cNvPr id="33" name="Прямая со стрелкой 32"/>
          <p:cNvCxnSpPr/>
          <p:nvPr/>
        </p:nvCxnSpPr>
        <p:spPr>
          <a:xfrm flipV="1">
            <a:off x="2438400" y="2448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9" name="Прямая со стрелкой 38"/>
          <p:cNvCxnSpPr/>
          <p:nvPr/>
        </p:nvCxnSpPr>
        <p:spPr>
          <a:xfrm flipV="1">
            <a:off x="1872000" y="2448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36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3276600" y="1676400"/>
            <a:ext cx="161925" cy="6497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12" grpId="0"/>
      <p:bldP spid="13" grpId="0"/>
      <p:bldP spid="19" grpId="0" animBg="1"/>
      <p:bldP spid="20" grpId="0"/>
      <p:bldP spid="21" grpId="0"/>
      <p:bldP spid="23" grpId="0"/>
      <p:bldP spid="15" grpId="0" animBg="1"/>
      <p:bldP spid="16" grpId="0"/>
      <p:bldP spid="17" grpId="0"/>
      <p:bldP spid="30" grpId="0" animBg="1"/>
      <p:bldP spid="32" grpId="0"/>
      <p:bldP spid="3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фосфора</a:t>
            </a:r>
            <a:endParaRPr lang="ru-RU" dirty="0"/>
          </a:p>
        </p:txBody>
      </p:sp>
      <p:pic>
        <p:nvPicPr>
          <p:cNvPr id="3074" name="Picture 2" descr="C:\Users\1\Desktop\графическая формула\3 уровня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1676400"/>
            <a:ext cx="5257800" cy="4343400"/>
          </a:xfrm>
          <a:prstGeom prst="rect">
            <a:avLst/>
          </a:prstGeom>
          <a:noFill/>
        </p:spPr>
      </p:pic>
      <p:cxnSp>
        <p:nvCxnSpPr>
          <p:cNvPr id="6" name="Прямая со стрелкой 5"/>
          <p:cNvCxnSpPr/>
          <p:nvPr/>
        </p:nvCxnSpPr>
        <p:spPr>
          <a:xfrm flipV="1">
            <a:off x="1371600" y="46482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781800" y="28194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477000" y="2743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31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477000" y="36576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Дуга 18"/>
          <p:cNvSpPr/>
          <p:nvPr/>
        </p:nvSpPr>
        <p:spPr>
          <a:xfrm rot="8361492" flipH="1">
            <a:off x="5646961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086600" y="2362200"/>
            <a:ext cx="228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</a:t>
            </a:r>
            <a:endParaRPr lang="ru-RU" sz="28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70104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09600" y="6019800"/>
            <a:ext cx="7543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2p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3p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4" name="Прямая со стрелкой 13"/>
          <p:cNvCxnSpPr/>
          <p:nvPr/>
        </p:nvCxnSpPr>
        <p:spPr>
          <a:xfrm>
            <a:off x="1600200" y="46482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5" name="Дуга 14"/>
          <p:cNvSpPr/>
          <p:nvPr/>
        </p:nvSpPr>
        <p:spPr>
          <a:xfrm rot="8361492" flipH="1">
            <a:off x="5951761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3914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467600" y="2362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sp</a:t>
            </a:r>
            <a:endParaRPr lang="ru-RU" sz="2800" b="1" dirty="0"/>
          </a:p>
        </p:txBody>
      </p:sp>
      <p:cxnSp>
        <p:nvCxnSpPr>
          <p:cNvPr id="18" name="Прямая со стрелкой 17"/>
          <p:cNvCxnSpPr/>
          <p:nvPr/>
        </p:nvCxnSpPr>
        <p:spPr>
          <a:xfrm flipV="1">
            <a:off x="1371600" y="3810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>
            <a:off x="1600200" y="3810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 flipV="1">
            <a:off x="19050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 flipV="1">
            <a:off x="24384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 flipV="1">
            <a:off x="29718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>
            <a:off x="21336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>
            <a:off x="26670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>
            <a:off x="32004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0" name="Дуга 29"/>
          <p:cNvSpPr/>
          <p:nvPr/>
        </p:nvSpPr>
        <p:spPr>
          <a:xfrm rot="8361492" flipH="1">
            <a:off x="6256562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7724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34" name="Прямая со стрелкой 33"/>
          <p:cNvCxnSpPr/>
          <p:nvPr/>
        </p:nvCxnSpPr>
        <p:spPr>
          <a:xfrm flipV="1">
            <a:off x="1332000" y="2700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>
            <a:off x="1524000" y="2700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7848600" y="2362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sp</a:t>
            </a:r>
            <a:endParaRPr lang="ru-RU" sz="2800" b="1" dirty="0"/>
          </a:p>
        </p:txBody>
      </p:sp>
      <p:cxnSp>
        <p:nvCxnSpPr>
          <p:cNvPr id="33" name="Прямая со стрелкой 32"/>
          <p:cNvCxnSpPr/>
          <p:nvPr/>
        </p:nvCxnSpPr>
        <p:spPr>
          <a:xfrm flipV="1">
            <a:off x="2438400" y="2448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9" name="Прямая со стрелкой 38"/>
          <p:cNvCxnSpPr/>
          <p:nvPr/>
        </p:nvCxnSpPr>
        <p:spPr>
          <a:xfrm flipV="1">
            <a:off x="1872000" y="2448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/>
          <p:nvPr/>
        </p:nvCxnSpPr>
        <p:spPr>
          <a:xfrm flipV="1">
            <a:off x="2971800" y="2438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37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3276600" y="1676400"/>
            <a:ext cx="161925" cy="6497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12" grpId="0"/>
      <p:bldP spid="13" grpId="0"/>
      <p:bldP spid="19" grpId="0" animBg="1"/>
      <p:bldP spid="20" grpId="0"/>
      <p:bldP spid="21" grpId="0"/>
      <p:bldP spid="15" grpId="0" animBg="1"/>
      <p:bldP spid="16" grpId="0"/>
      <p:bldP spid="17" grpId="0"/>
      <p:bldP spid="30" grpId="0" animBg="1"/>
      <p:bldP spid="32" grpId="0"/>
      <p:bldP spid="3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серы</a:t>
            </a:r>
            <a:endParaRPr lang="ru-RU" dirty="0"/>
          </a:p>
        </p:txBody>
      </p:sp>
      <p:pic>
        <p:nvPicPr>
          <p:cNvPr id="3074" name="Picture 2" descr="C:\Users\1\Desktop\графическая формула\3 уровня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1676400"/>
            <a:ext cx="5257800" cy="4343400"/>
          </a:xfrm>
          <a:prstGeom prst="rect">
            <a:avLst/>
          </a:prstGeom>
          <a:noFill/>
        </p:spPr>
      </p:pic>
      <p:cxnSp>
        <p:nvCxnSpPr>
          <p:cNvPr id="6" name="Прямая со стрелкой 5"/>
          <p:cNvCxnSpPr/>
          <p:nvPr/>
        </p:nvCxnSpPr>
        <p:spPr>
          <a:xfrm flipV="1">
            <a:off x="1371600" y="46482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781800" y="28194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477000" y="2743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32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477000" y="36576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16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Дуга 18"/>
          <p:cNvSpPr/>
          <p:nvPr/>
        </p:nvSpPr>
        <p:spPr>
          <a:xfrm rot="8361492" flipH="1">
            <a:off x="5646961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086600" y="2362200"/>
            <a:ext cx="228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</a:t>
            </a:r>
            <a:endParaRPr lang="ru-RU" sz="28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70104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09600" y="6019800"/>
            <a:ext cx="7543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2p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3p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4" name="Прямая со стрелкой 13"/>
          <p:cNvCxnSpPr/>
          <p:nvPr/>
        </p:nvCxnSpPr>
        <p:spPr>
          <a:xfrm>
            <a:off x="1600200" y="46482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5" name="Дуга 14"/>
          <p:cNvSpPr/>
          <p:nvPr/>
        </p:nvSpPr>
        <p:spPr>
          <a:xfrm rot="8361492" flipH="1">
            <a:off x="5951761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3914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467600" y="2362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sp</a:t>
            </a:r>
            <a:endParaRPr lang="ru-RU" sz="2800" b="1" dirty="0"/>
          </a:p>
        </p:txBody>
      </p:sp>
      <p:cxnSp>
        <p:nvCxnSpPr>
          <p:cNvPr id="18" name="Прямая со стрелкой 17"/>
          <p:cNvCxnSpPr/>
          <p:nvPr/>
        </p:nvCxnSpPr>
        <p:spPr>
          <a:xfrm flipV="1">
            <a:off x="1371600" y="3810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>
            <a:off x="1600200" y="3810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 flipV="1">
            <a:off x="19050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 flipV="1">
            <a:off x="24384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 flipV="1">
            <a:off x="29718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>
            <a:off x="21336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>
            <a:off x="26670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>
            <a:off x="32004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0" name="Дуга 29"/>
          <p:cNvSpPr/>
          <p:nvPr/>
        </p:nvSpPr>
        <p:spPr>
          <a:xfrm rot="8361492" flipH="1">
            <a:off x="6256562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7724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34" name="Прямая со стрелкой 33"/>
          <p:cNvCxnSpPr/>
          <p:nvPr/>
        </p:nvCxnSpPr>
        <p:spPr>
          <a:xfrm flipV="1">
            <a:off x="1332000" y="2700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>
            <a:off x="1524000" y="2700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7848600" y="2362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sp</a:t>
            </a:r>
            <a:endParaRPr lang="ru-RU" sz="2800" b="1" dirty="0"/>
          </a:p>
        </p:txBody>
      </p:sp>
      <p:cxnSp>
        <p:nvCxnSpPr>
          <p:cNvPr id="33" name="Прямая со стрелкой 32"/>
          <p:cNvCxnSpPr/>
          <p:nvPr/>
        </p:nvCxnSpPr>
        <p:spPr>
          <a:xfrm flipV="1">
            <a:off x="2438400" y="2448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9" name="Прямая со стрелкой 38"/>
          <p:cNvCxnSpPr/>
          <p:nvPr/>
        </p:nvCxnSpPr>
        <p:spPr>
          <a:xfrm flipV="1">
            <a:off x="1872000" y="2448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/>
          <p:nvPr/>
        </p:nvCxnSpPr>
        <p:spPr>
          <a:xfrm flipV="1">
            <a:off x="2971800" y="2438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>
            <a:off x="2057400" y="2484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38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3276600" y="1676400"/>
            <a:ext cx="161925" cy="6497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12" grpId="0"/>
      <p:bldP spid="13" grpId="0"/>
      <p:bldP spid="19" grpId="0" animBg="1"/>
      <p:bldP spid="20" grpId="0"/>
      <p:bldP spid="21" grpId="0"/>
      <p:bldP spid="15" grpId="0" animBg="1"/>
      <p:bldP spid="16" grpId="0"/>
      <p:bldP spid="17" grpId="0"/>
      <p:bldP spid="30" grpId="0" animBg="1"/>
      <p:bldP spid="32" grpId="0"/>
      <p:bldP spid="3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хлора</a:t>
            </a:r>
            <a:endParaRPr lang="ru-RU" dirty="0"/>
          </a:p>
        </p:txBody>
      </p:sp>
      <p:pic>
        <p:nvPicPr>
          <p:cNvPr id="3074" name="Picture 2" descr="C:\Users\1\Desktop\графическая формула\3 уровня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1676400"/>
            <a:ext cx="5257800" cy="4343400"/>
          </a:xfrm>
          <a:prstGeom prst="rect">
            <a:avLst/>
          </a:prstGeom>
          <a:noFill/>
        </p:spPr>
      </p:pic>
      <p:cxnSp>
        <p:nvCxnSpPr>
          <p:cNvPr id="6" name="Прямая со стрелкой 5"/>
          <p:cNvCxnSpPr/>
          <p:nvPr/>
        </p:nvCxnSpPr>
        <p:spPr>
          <a:xfrm flipV="1">
            <a:off x="1371600" y="46482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629400" y="28194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324600" y="2743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35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324600" y="36576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17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Дуга 18"/>
          <p:cNvSpPr/>
          <p:nvPr/>
        </p:nvSpPr>
        <p:spPr>
          <a:xfrm rot="8361492" flipH="1">
            <a:off x="5646961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086600" y="2362200"/>
            <a:ext cx="228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</a:t>
            </a:r>
            <a:endParaRPr lang="ru-RU" sz="28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70104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09600" y="6019800"/>
            <a:ext cx="7543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2p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3p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4" name="Прямая со стрелкой 13"/>
          <p:cNvCxnSpPr/>
          <p:nvPr/>
        </p:nvCxnSpPr>
        <p:spPr>
          <a:xfrm>
            <a:off x="1600200" y="46482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5" name="Дуга 14"/>
          <p:cNvSpPr/>
          <p:nvPr/>
        </p:nvSpPr>
        <p:spPr>
          <a:xfrm rot="8361492" flipH="1">
            <a:off x="5951761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3914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467600" y="2362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sp</a:t>
            </a:r>
            <a:endParaRPr lang="ru-RU" sz="2800" b="1" dirty="0"/>
          </a:p>
        </p:txBody>
      </p:sp>
      <p:cxnSp>
        <p:nvCxnSpPr>
          <p:cNvPr id="18" name="Прямая со стрелкой 17"/>
          <p:cNvCxnSpPr/>
          <p:nvPr/>
        </p:nvCxnSpPr>
        <p:spPr>
          <a:xfrm flipV="1">
            <a:off x="1371600" y="3810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>
            <a:off x="1600200" y="3810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 flipV="1">
            <a:off x="19050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 flipV="1">
            <a:off x="24384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 flipV="1">
            <a:off x="29718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>
            <a:off x="21336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>
            <a:off x="26670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>
            <a:off x="32004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0" name="Дуга 29"/>
          <p:cNvSpPr/>
          <p:nvPr/>
        </p:nvSpPr>
        <p:spPr>
          <a:xfrm rot="8361492" flipH="1">
            <a:off x="6256562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7724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34" name="Прямая со стрелкой 33"/>
          <p:cNvCxnSpPr/>
          <p:nvPr/>
        </p:nvCxnSpPr>
        <p:spPr>
          <a:xfrm flipV="1">
            <a:off x="1332000" y="2700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>
            <a:off x="1524000" y="2700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7848600" y="2362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sp</a:t>
            </a:r>
            <a:endParaRPr lang="ru-RU" sz="2800" b="1" dirty="0"/>
          </a:p>
        </p:txBody>
      </p:sp>
      <p:cxnSp>
        <p:nvCxnSpPr>
          <p:cNvPr id="33" name="Прямая со стрелкой 32"/>
          <p:cNvCxnSpPr/>
          <p:nvPr/>
        </p:nvCxnSpPr>
        <p:spPr>
          <a:xfrm flipV="1">
            <a:off x="2438400" y="2448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9" name="Прямая со стрелкой 38"/>
          <p:cNvCxnSpPr/>
          <p:nvPr/>
        </p:nvCxnSpPr>
        <p:spPr>
          <a:xfrm flipV="1">
            <a:off x="1872000" y="2448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/>
          <p:nvPr/>
        </p:nvCxnSpPr>
        <p:spPr>
          <a:xfrm flipV="1">
            <a:off x="2971800" y="2438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>
            <a:off x="2057400" y="2484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8" name="Прямая со стрелкой 37"/>
          <p:cNvCxnSpPr/>
          <p:nvPr/>
        </p:nvCxnSpPr>
        <p:spPr>
          <a:xfrm>
            <a:off x="2628000" y="2484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40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3276600" y="1676400"/>
            <a:ext cx="161925" cy="6497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12" grpId="0"/>
      <p:bldP spid="13" grpId="0"/>
      <p:bldP spid="19" grpId="0" animBg="1"/>
      <p:bldP spid="20" grpId="0"/>
      <p:bldP spid="21" grpId="0"/>
      <p:bldP spid="15" grpId="0" animBg="1"/>
      <p:bldP spid="16" grpId="0"/>
      <p:bldP spid="17" grpId="0"/>
      <p:bldP spid="30" grpId="0" animBg="1"/>
      <p:bldP spid="32" grpId="0"/>
      <p:bldP spid="3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аргона</a:t>
            </a:r>
            <a:endParaRPr lang="ru-RU" dirty="0"/>
          </a:p>
        </p:txBody>
      </p:sp>
      <p:pic>
        <p:nvPicPr>
          <p:cNvPr id="3074" name="Picture 2" descr="C:\Users\1\Desktop\графическая формула\3 уровня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1676400"/>
            <a:ext cx="5257800" cy="4343400"/>
          </a:xfrm>
          <a:prstGeom prst="rect">
            <a:avLst/>
          </a:prstGeom>
          <a:noFill/>
        </p:spPr>
      </p:pic>
      <p:cxnSp>
        <p:nvCxnSpPr>
          <p:cNvPr id="6" name="Прямая со стрелкой 5"/>
          <p:cNvCxnSpPr/>
          <p:nvPr/>
        </p:nvCxnSpPr>
        <p:spPr>
          <a:xfrm flipV="1">
            <a:off x="1371600" y="46482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400800" y="28194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096000" y="2743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40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096000" y="36576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Дуга 18"/>
          <p:cNvSpPr/>
          <p:nvPr/>
        </p:nvSpPr>
        <p:spPr>
          <a:xfrm rot="8361492" flipH="1">
            <a:off x="5646961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086600" y="2362200"/>
            <a:ext cx="228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</a:t>
            </a:r>
            <a:endParaRPr lang="ru-RU" sz="28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70104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09600" y="6019800"/>
            <a:ext cx="7543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2p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3p</a:t>
            </a:r>
            <a:r>
              <a:rPr lang="ru-RU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4" name="Прямая со стрелкой 13"/>
          <p:cNvCxnSpPr/>
          <p:nvPr/>
        </p:nvCxnSpPr>
        <p:spPr>
          <a:xfrm>
            <a:off x="1600200" y="46482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5" name="Дуга 14"/>
          <p:cNvSpPr/>
          <p:nvPr/>
        </p:nvSpPr>
        <p:spPr>
          <a:xfrm rot="8361492" flipH="1">
            <a:off x="5951761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3914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467600" y="2362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sp</a:t>
            </a:r>
            <a:endParaRPr lang="ru-RU" sz="2800" b="1" dirty="0"/>
          </a:p>
        </p:txBody>
      </p:sp>
      <p:cxnSp>
        <p:nvCxnSpPr>
          <p:cNvPr id="18" name="Прямая со стрелкой 17"/>
          <p:cNvCxnSpPr/>
          <p:nvPr/>
        </p:nvCxnSpPr>
        <p:spPr>
          <a:xfrm flipV="1">
            <a:off x="1371600" y="3810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>
            <a:off x="1600200" y="3810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 flipV="1">
            <a:off x="19050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 flipV="1">
            <a:off x="24384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 flipV="1">
            <a:off x="29718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>
            <a:off x="21336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>
            <a:off x="26670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>
            <a:off x="3200400" y="3581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0" name="Дуга 29"/>
          <p:cNvSpPr/>
          <p:nvPr/>
        </p:nvSpPr>
        <p:spPr>
          <a:xfrm rot="8361492" flipH="1">
            <a:off x="6256562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7724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34" name="Прямая со стрелкой 33"/>
          <p:cNvCxnSpPr/>
          <p:nvPr/>
        </p:nvCxnSpPr>
        <p:spPr>
          <a:xfrm flipV="1">
            <a:off x="1332000" y="2700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>
            <a:off x="1524000" y="2700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7848600" y="2362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sp</a:t>
            </a:r>
            <a:endParaRPr lang="ru-RU" sz="2800" b="1" dirty="0"/>
          </a:p>
        </p:txBody>
      </p:sp>
      <p:cxnSp>
        <p:nvCxnSpPr>
          <p:cNvPr id="33" name="Прямая со стрелкой 32"/>
          <p:cNvCxnSpPr/>
          <p:nvPr/>
        </p:nvCxnSpPr>
        <p:spPr>
          <a:xfrm flipV="1">
            <a:off x="2438400" y="2448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9" name="Прямая со стрелкой 38"/>
          <p:cNvCxnSpPr/>
          <p:nvPr/>
        </p:nvCxnSpPr>
        <p:spPr>
          <a:xfrm flipV="1">
            <a:off x="1872000" y="2448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/>
          <p:nvPr/>
        </p:nvCxnSpPr>
        <p:spPr>
          <a:xfrm flipV="1">
            <a:off x="2971800" y="24384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>
            <a:off x="2057400" y="2484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8" name="Прямая со стрелкой 37"/>
          <p:cNvCxnSpPr/>
          <p:nvPr/>
        </p:nvCxnSpPr>
        <p:spPr>
          <a:xfrm>
            <a:off x="2628000" y="2484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0" name="Прямая со стрелкой 39"/>
          <p:cNvCxnSpPr/>
          <p:nvPr/>
        </p:nvCxnSpPr>
        <p:spPr>
          <a:xfrm>
            <a:off x="3168000" y="2484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41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3276600" y="1676400"/>
            <a:ext cx="161925" cy="6497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12" grpId="0"/>
      <p:bldP spid="13" grpId="0"/>
      <p:bldP spid="19" grpId="0" animBg="1"/>
      <p:bldP spid="20" grpId="0"/>
      <p:bldP spid="21" grpId="0"/>
      <p:bldP spid="15" grpId="0" animBg="1"/>
      <p:bldP spid="16" grpId="0"/>
      <p:bldP spid="17" grpId="0"/>
      <p:bldP spid="30" grpId="0" animBg="1"/>
      <p:bldP spid="32" grpId="0"/>
      <p:bldP spid="3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1\Desktop\графическая формула\4 уровня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914400"/>
            <a:ext cx="8458200" cy="52578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14400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калия</a:t>
            </a:r>
            <a:endParaRPr lang="ru-RU" dirty="0"/>
          </a:p>
        </p:txBody>
      </p:sp>
      <p:cxnSp>
        <p:nvCxnSpPr>
          <p:cNvPr id="6" name="Прямая со стрелкой 5"/>
          <p:cNvCxnSpPr/>
          <p:nvPr/>
        </p:nvCxnSpPr>
        <p:spPr>
          <a:xfrm flipV="1">
            <a:off x="990600" y="50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400800" y="28194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096000" y="2743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39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096000" y="36576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Дуга 18"/>
          <p:cNvSpPr/>
          <p:nvPr/>
        </p:nvSpPr>
        <p:spPr>
          <a:xfrm rot="8361492" flipH="1">
            <a:off x="5342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934200" y="2362200"/>
            <a:ext cx="228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</a:t>
            </a:r>
            <a:endParaRPr lang="ru-RU" sz="28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6858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0" y="6172200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2p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3p</a:t>
            </a:r>
            <a:r>
              <a:rPr lang="ru-RU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4" name="Прямая со стрелкой 13"/>
          <p:cNvCxnSpPr/>
          <p:nvPr/>
        </p:nvCxnSpPr>
        <p:spPr>
          <a:xfrm>
            <a:off x="1170600" y="502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5" name="Дуга 14"/>
          <p:cNvSpPr/>
          <p:nvPr/>
        </p:nvSpPr>
        <p:spPr>
          <a:xfrm rot="8361492" flipH="1">
            <a:off x="56469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162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162800" y="2362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sp</a:t>
            </a:r>
            <a:endParaRPr lang="ru-RU" sz="2800" b="1" dirty="0"/>
          </a:p>
        </p:txBody>
      </p:sp>
      <p:sp>
        <p:nvSpPr>
          <p:cNvPr id="30" name="Дуга 29"/>
          <p:cNvSpPr/>
          <p:nvPr/>
        </p:nvSpPr>
        <p:spPr>
          <a:xfrm rot="8361492" flipH="1">
            <a:off x="5951763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4676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543800" y="2362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sp</a:t>
            </a:r>
            <a:endParaRPr lang="ru-RU" sz="2800" b="1" dirty="0"/>
          </a:p>
        </p:txBody>
      </p:sp>
      <p:cxnSp>
        <p:nvCxnSpPr>
          <p:cNvPr id="48" name="Прямая со стрелкой 47"/>
          <p:cNvCxnSpPr/>
          <p:nvPr/>
        </p:nvCxnSpPr>
        <p:spPr>
          <a:xfrm flipV="1">
            <a:off x="990600" y="4320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>
            <a:off x="1143000" y="4343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/>
          <p:nvPr/>
        </p:nvCxnSpPr>
        <p:spPr>
          <a:xfrm flipV="1">
            <a:off x="1434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/>
          <p:nvPr/>
        </p:nvCxnSpPr>
        <p:spPr>
          <a:xfrm>
            <a:off x="1614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/>
          <p:nvPr/>
        </p:nvCxnSpPr>
        <p:spPr>
          <a:xfrm flipV="1">
            <a:off x="1872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>
            <a:off x="2052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4" name="Прямая со стрелкой 53"/>
          <p:cNvCxnSpPr/>
          <p:nvPr/>
        </p:nvCxnSpPr>
        <p:spPr>
          <a:xfrm flipV="1">
            <a:off x="2286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>
            <a:off x="2466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 flipV="1">
            <a:off x="937200" y="338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7" name="Прямая со стрелкой 56"/>
          <p:cNvCxnSpPr/>
          <p:nvPr/>
        </p:nvCxnSpPr>
        <p:spPr>
          <a:xfrm>
            <a:off x="1116000" y="3420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8" name="Прямая со стрелкой 57"/>
          <p:cNvCxnSpPr/>
          <p:nvPr/>
        </p:nvCxnSpPr>
        <p:spPr>
          <a:xfrm flipV="1">
            <a:off x="1381200" y="3177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9" name="Прямая со стрелкой 58"/>
          <p:cNvCxnSpPr/>
          <p:nvPr/>
        </p:nvCxnSpPr>
        <p:spPr>
          <a:xfrm>
            <a:off x="1561200" y="32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0" name="Прямая со стрелкой 59"/>
          <p:cNvCxnSpPr/>
          <p:nvPr/>
        </p:nvCxnSpPr>
        <p:spPr>
          <a:xfrm flipV="1">
            <a:off x="1836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/>
          <p:nvPr/>
        </p:nvCxnSpPr>
        <p:spPr>
          <a:xfrm>
            <a:off x="2016000" y="32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2" name="Прямая со стрелкой 61"/>
          <p:cNvCxnSpPr/>
          <p:nvPr/>
        </p:nvCxnSpPr>
        <p:spPr>
          <a:xfrm flipV="1">
            <a:off x="2268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/>
          <p:nvPr/>
        </p:nvCxnSpPr>
        <p:spPr>
          <a:xfrm>
            <a:off x="2448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4" name="Прямая со стрелкой 63"/>
          <p:cNvCxnSpPr/>
          <p:nvPr/>
        </p:nvCxnSpPr>
        <p:spPr>
          <a:xfrm flipV="1">
            <a:off x="972000" y="2438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66" name="Дуга 65"/>
          <p:cNvSpPr/>
          <p:nvPr/>
        </p:nvSpPr>
        <p:spPr>
          <a:xfrm rot="8361492" flipH="1">
            <a:off x="62565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7924800" y="2362200"/>
            <a:ext cx="228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</a:t>
            </a:r>
            <a:endParaRPr lang="ru-RU" sz="2800" b="1" dirty="0"/>
          </a:p>
        </p:txBody>
      </p:sp>
      <p:sp>
        <p:nvSpPr>
          <p:cNvPr id="68" name="TextBox 67"/>
          <p:cNvSpPr txBox="1"/>
          <p:nvPr/>
        </p:nvSpPr>
        <p:spPr>
          <a:xfrm>
            <a:off x="77724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9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4724400" y="1524000"/>
            <a:ext cx="161925" cy="649796"/>
          </a:xfrm>
          <a:prstGeom prst="rect">
            <a:avLst/>
          </a:prstGeom>
          <a:noFill/>
        </p:spPr>
      </p:pic>
      <p:pic>
        <p:nvPicPr>
          <p:cNvPr id="40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t="10500" b="5250"/>
          <a:stretch>
            <a:fillRect/>
          </a:stretch>
        </p:blipFill>
        <p:spPr bwMode="auto">
          <a:xfrm>
            <a:off x="2590800" y="910208"/>
            <a:ext cx="161925" cy="577788"/>
          </a:xfrm>
          <a:prstGeom prst="rect">
            <a:avLst/>
          </a:prstGeom>
          <a:noFill/>
        </p:spPr>
      </p:pic>
      <p:pic>
        <p:nvPicPr>
          <p:cNvPr id="43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4724400" y="914400"/>
            <a:ext cx="161925" cy="6497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12" grpId="0"/>
      <p:bldP spid="13" grpId="0"/>
      <p:bldP spid="19" grpId="0" animBg="1"/>
      <p:bldP spid="20" grpId="0"/>
      <p:bldP spid="21" grpId="0"/>
      <p:bldP spid="15" grpId="0" animBg="1"/>
      <p:bldP spid="16" grpId="0"/>
      <p:bldP spid="17" grpId="0"/>
      <p:bldP spid="30" grpId="0" animBg="1"/>
      <p:bldP spid="32" grpId="0"/>
      <p:bldP spid="35" grpId="0"/>
      <p:bldP spid="66" grpId="0" animBg="1"/>
      <p:bldP spid="67" grpId="0"/>
      <p:bldP spid="6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1\Desktop\графическая формула\4 уровня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914400"/>
            <a:ext cx="8458200" cy="52578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14400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кальция</a:t>
            </a:r>
            <a:endParaRPr lang="ru-RU" dirty="0"/>
          </a:p>
        </p:txBody>
      </p:sp>
      <p:cxnSp>
        <p:nvCxnSpPr>
          <p:cNvPr id="6" name="Прямая со стрелкой 5"/>
          <p:cNvCxnSpPr/>
          <p:nvPr/>
        </p:nvCxnSpPr>
        <p:spPr>
          <a:xfrm flipV="1">
            <a:off x="990600" y="50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096000" y="28194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791200" y="2743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40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791200" y="36576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Дуга 18"/>
          <p:cNvSpPr/>
          <p:nvPr/>
        </p:nvSpPr>
        <p:spPr>
          <a:xfrm rot="8361492" flipH="1">
            <a:off x="5342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934200" y="2362200"/>
            <a:ext cx="228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</a:t>
            </a:r>
            <a:endParaRPr lang="ru-RU" sz="28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6858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0" y="6172200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2p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3p</a:t>
            </a:r>
            <a:r>
              <a:rPr lang="ru-RU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4" name="Прямая со стрелкой 13"/>
          <p:cNvCxnSpPr/>
          <p:nvPr/>
        </p:nvCxnSpPr>
        <p:spPr>
          <a:xfrm>
            <a:off x="1170600" y="502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5" name="Дуга 14"/>
          <p:cNvSpPr/>
          <p:nvPr/>
        </p:nvSpPr>
        <p:spPr>
          <a:xfrm rot="8361492" flipH="1">
            <a:off x="56469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162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162800" y="2362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sp</a:t>
            </a:r>
            <a:endParaRPr lang="ru-RU" sz="2800" b="1" dirty="0"/>
          </a:p>
        </p:txBody>
      </p:sp>
      <p:sp>
        <p:nvSpPr>
          <p:cNvPr id="30" name="Дуга 29"/>
          <p:cNvSpPr/>
          <p:nvPr/>
        </p:nvSpPr>
        <p:spPr>
          <a:xfrm rot="8361492" flipH="1">
            <a:off x="5951763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4676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543800" y="2362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sp</a:t>
            </a:r>
            <a:endParaRPr lang="ru-RU" sz="2800" b="1" dirty="0"/>
          </a:p>
        </p:txBody>
      </p:sp>
      <p:cxnSp>
        <p:nvCxnSpPr>
          <p:cNvPr id="48" name="Прямая со стрелкой 47"/>
          <p:cNvCxnSpPr/>
          <p:nvPr/>
        </p:nvCxnSpPr>
        <p:spPr>
          <a:xfrm flipV="1">
            <a:off x="990600" y="4320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>
            <a:off x="1143000" y="4343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/>
          <p:nvPr/>
        </p:nvCxnSpPr>
        <p:spPr>
          <a:xfrm flipV="1">
            <a:off x="1434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/>
          <p:nvPr/>
        </p:nvCxnSpPr>
        <p:spPr>
          <a:xfrm>
            <a:off x="1614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/>
          <p:nvPr/>
        </p:nvCxnSpPr>
        <p:spPr>
          <a:xfrm flipV="1">
            <a:off x="1872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>
            <a:off x="2052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4" name="Прямая со стрелкой 53"/>
          <p:cNvCxnSpPr/>
          <p:nvPr/>
        </p:nvCxnSpPr>
        <p:spPr>
          <a:xfrm flipV="1">
            <a:off x="2286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>
            <a:off x="2466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 flipV="1">
            <a:off x="937200" y="338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7" name="Прямая со стрелкой 56"/>
          <p:cNvCxnSpPr/>
          <p:nvPr/>
        </p:nvCxnSpPr>
        <p:spPr>
          <a:xfrm>
            <a:off x="1116000" y="3420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8" name="Прямая со стрелкой 57"/>
          <p:cNvCxnSpPr/>
          <p:nvPr/>
        </p:nvCxnSpPr>
        <p:spPr>
          <a:xfrm flipV="1">
            <a:off x="1381200" y="3177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9" name="Прямая со стрелкой 58"/>
          <p:cNvCxnSpPr/>
          <p:nvPr/>
        </p:nvCxnSpPr>
        <p:spPr>
          <a:xfrm>
            <a:off x="1561200" y="32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0" name="Прямая со стрелкой 59"/>
          <p:cNvCxnSpPr/>
          <p:nvPr/>
        </p:nvCxnSpPr>
        <p:spPr>
          <a:xfrm flipV="1">
            <a:off x="1836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/>
          <p:nvPr/>
        </p:nvCxnSpPr>
        <p:spPr>
          <a:xfrm>
            <a:off x="2016000" y="32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2" name="Прямая со стрелкой 61"/>
          <p:cNvCxnSpPr/>
          <p:nvPr/>
        </p:nvCxnSpPr>
        <p:spPr>
          <a:xfrm flipV="1">
            <a:off x="2268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/>
          <p:nvPr/>
        </p:nvCxnSpPr>
        <p:spPr>
          <a:xfrm>
            <a:off x="2448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4" name="Прямая со стрелкой 63"/>
          <p:cNvCxnSpPr/>
          <p:nvPr/>
        </p:nvCxnSpPr>
        <p:spPr>
          <a:xfrm flipV="1">
            <a:off x="972000" y="2438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66" name="Дуга 65"/>
          <p:cNvSpPr/>
          <p:nvPr/>
        </p:nvSpPr>
        <p:spPr>
          <a:xfrm rot="8361492" flipH="1">
            <a:off x="62565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7924800" y="2362200"/>
            <a:ext cx="228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</a:t>
            </a:r>
            <a:endParaRPr lang="ru-RU" sz="2800" b="1" dirty="0"/>
          </a:p>
        </p:txBody>
      </p:sp>
      <p:sp>
        <p:nvSpPr>
          <p:cNvPr id="68" name="TextBox 67"/>
          <p:cNvSpPr txBox="1"/>
          <p:nvPr/>
        </p:nvSpPr>
        <p:spPr>
          <a:xfrm>
            <a:off x="77724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39" name="Прямая со стрелкой 38"/>
          <p:cNvCxnSpPr/>
          <p:nvPr/>
        </p:nvCxnSpPr>
        <p:spPr>
          <a:xfrm>
            <a:off x="1143000" y="2438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40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4724400" y="1524000"/>
            <a:ext cx="161925" cy="649796"/>
          </a:xfrm>
          <a:prstGeom prst="rect">
            <a:avLst/>
          </a:prstGeom>
          <a:noFill/>
        </p:spPr>
      </p:pic>
      <p:pic>
        <p:nvPicPr>
          <p:cNvPr id="41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t="10500" b="5250"/>
          <a:stretch>
            <a:fillRect/>
          </a:stretch>
        </p:blipFill>
        <p:spPr bwMode="auto">
          <a:xfrm>
            <a:off x="2590800" y="910208"/>
            <a:ext cx="161925" cy="577788"/>
          </a:xfrm>
          <a:prstGeom prst="rect">
            <a:avLst/>
          </a:prstGeom>
          <a:noFill/>
        </p:spPr>
      </p:pic>
      <p:pic>
        <p:nvPicPr>
          <p:cNvPr id="42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4724400" y="914400"/>
            <a:ext cx="161925" cy="6497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12" grpId="0"/>
      <p:bldP spid="13" grpId="0"/>
      <p:bldP spid="19" grpId="0" animBg="1"/>
      <p:bldP spid="20" grpId="0"/>
      <p:bldP spid="21" grpId="0"/>
      <p:bldP spid="15" grpId="0" animBg="1"/>
      <p:bldP spid="16" grpId="0"/>
      <p:bldP spid="17" grpId="0"/>
      <p:bldP spid="30" grpId="0" animBg="1"/>
      <p:bldP spid="32" grpId="0"/>
      <p:bldP spid="35" grpId="0"/>
      <p:bldP spid="66" grpId="0" animBg="1"/>
      <p:bldP spid="67" grpId="0"/>
      <p:bldP spid="6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1\Desktop\графическая формула\4 уровня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914400"/>
            <a:ext cx="8458200" cy="52578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14400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скандия</a:t>
            </a:r>
            <a:endParaRPr lang="ru-RU" dirty="0"/>
          </a:p>
        </p:txBody>
      </p:sp>
      <p:cxnSp>
        <p:nvCxnSpPr>
          <p:cNvPr id="6" name="Прямая со стрелкой 5"/>
          <p:cNvCxnSpPr/>
          <p:nvPr/>
        </p:nvCxnSpPr>
        <p:spPr>
          <a:xfrm flipV="1">
            <a:off x="990600" y="50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096000" y="28194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791200" y="2743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45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791200" y="36576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21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Дуга 18"/>
          <p:cNvSpPr/>
          <p:nvPr/>
        </p:nvSpPr>
        <p:spPr>
          <a:xfrm rot="8361492" flipH="1">
            <a:off x="5342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858000" y="2438400"/>
            <a:ext cx="22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6858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0" y="6172200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2p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3p</a:t>
            </a:r>
            <a:r>
              <a:rPr lang="ru-RU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3d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4" name="Прямая со стрелкой 13"/>
          <p:cNvCxnSpPr/>
          <p:nvPr/>
        </p:nvCxnSpPr>
        <p:spPr>
          <a:xfrm>
            <a:off x="1170600" y="502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5" name="Дуга 14"/>
          <p:cNvSpPr/>
          <p:nvPr/>
        </p:nvSpPr>
        <p:spPr>
          <a:xfrm rot="8361492" flipH="1">
            <a:off x="56469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162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086600" y="2438400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sp>
        <p:nvSpPr>
          <p:cNvPr id="30" name="Дуга 29"/>
          <p:cNvSpPr/>
          <p:nvPr/>
        </p:nvSpPr>
        <p:spPr>
          <a:xfrm rot="8361492" flipH="1">
            <a:off x="5951763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4676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391400" y="2438400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cxnSp>
        <p:nvCxnSpPr>
          <p:cNvPr id="48" name="Прямая со стрелкой 47"/>
          <p:cNvCxnSpPr/>
          <p:nvPr/>
        </p:nvCxnSpPr>
        <p:spPr>
          <a:xfrm flipV="1">
            <a:off x="990600" y="4320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>
            <a:off x="1143000" y="4343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/>
          <p:nvPr/>
        </p:nvCxnSpPr>
        <p:spPr>
          <a:xfrm flipV="1">
            <a:off x="1434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/>
          <p:nvPr/>
        </p:nvCxnSpPr>
        <p:spPr>
          <a:xfrm>
            <a:off x="1614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/>
          <p:nvPr/>
        </p:nvCxnSpPr>
        <p:spPr>
          <a:xfrm flipV="1">
            <a:off x="1872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>
            <a:off x="2052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4" name="Прямая со стрелкой 53"/>
          <p:cNvCxnSpPr/>
          <p:nvPr/>
        </p:nvCxnSpPr>
        <p:spPr>
          <a:xfrm flipV="1">
            <a:off x="2286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>
            <a:off x="2466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 flipV="1">
            <a:off x="937200" y="338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7" name="Прямая со стрелкой 56"/>
          <p:cNvCxnSpPr/>
          <p:nvPr/>
        </p:nvCxnSpPr>
        <p:spPr>
          <a:xfrm>
            <a:off x="1116000" y="3420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8" name="Прямая со стрелкой 57"/>
          <p:cNvCxnSpPr/>
          <p:nvPr/>
        </p:nvCxnSpPr>
        <p:spPr>
          <a:xfrm flipV="1">
            <a:off x="1381200" y="3177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9" name="Прямая со стрелкой 58"/>
          <p:cNvCxnSpPr/>
          <p:nvPr/>
        </p:nvCxnSpPr>
        <p:spPr>
          <a:xfrm>
            <a:off x="1561200" y="32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0" name="Прямая со стрелкой 59"/>
          <p:cNvCxnSpPr/>
          <p:nvPr/>
        </p:nvCxnSpPr>
        <p:spPr>
          <a:xfrm flipV="1">
            <a:off x="1836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/>
          <p:nvPr/>
        </p:nvCxnSpPr>
        <p:spPr>
          <a:xfrm>
            <a:off x="2016000" y="32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2" name="Прямая со стрелкой 61"/>
          <p:cNvCxnSpPr/>
          <p:nvPr/>
        </p:nvCxnSpPr>
        <p:spPr>
          <a:xfrm flipV="1">
            <a:off x="2268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/>
          <p:nvPr/>
        </p:nvCxnSpPr>
        <p:spPr>
          <a:xfrm>
            <a:off x="2448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4" name="Прямая со стрелкой 63"/>
          <p:cNvCxnSpPr/>
          <p:nvPr/>
        </p:nvCxnSpPr>
        <p:spPr>
          <a:xfrm flipV="1">
            <a:off x="972000" y="2438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66" name="Дуга 65"/>
          <p:cNvSpPr/>
          <p:nvPr/>
        </p:nvSpPr>
        <p:spPr>
          <a:xfrm rot="8361492" flipH="1">
            <a:off x="63327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7924800" y="2438400"/>
            <a:ext cx="22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sp>
        <p:nvSpPr>
          <p:cNvPr id="68" name="TextBox 67"/>
          <p:cNvSpPr txBox="1"/>
          <p:nvPr/>
        </p:nvSpPr>
        <p:spPr>
          <a:xfrm>
            <a:off x="78486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39" name="Прямая со стрелкой 38"/>
          <p:cNvCxnSpPr/>
          <p:nvPr/>
        </p:nvCxnSpPr>
        <p:spPr>
          <a:xfrm>
            <a:off x="1143000" y="2438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flipV="1">
            <a:off x="27432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41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4724400" y="1524000"/>
            <a:ext cx="161925" cy="649796"/>
          </a:xfrm>
          <a:prstGeom prst="rect">
            <a:avLst/>
          </a:prstGeom>
          <a:noFill/>
        </p:spPr>
      </p:pic>
      <p:pic>
        <p:nvPicPr>
          <p:cNvPr id="43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t="10500" b="5250"/>
          <a:stretch>
            <a:fillRect/>
          </a:stretch>
        </p:blipFill>
        <p:spPr bwMode="auto">
          <a:xfrm>
            <a:off x="2590800" y="910208"/>
            <a:ext cx="161925" cy="577788"/>
          </a:xfrm>
          <a:prstGeom prst="rect">
            <a:avLst/>
          </a:prstGeom>
          <a:noFill/>
        </p:spPr>
      </p:pic>
      <p:pic>
        <p:nvPicPr>
          <p:cNvPr id="44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4724400" y="914400"/>
            <a:ext cx="161925" cy="6497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9" fill="hold">
                      <p:stCondLst>
                        <p:cond delay="indefinite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12" grpId="0"/>
      <p:bldP spid="13" grpId="0"/>
      <p:bldP spid="19" grpId="0" animBg="1"/>
      <p:bldP spid="20" grpId="0"/>
      <p:bldP spid="21" grpId="0"/>
      <p:bldP spid="15" grpId="0" animBg="1"/>
      <p:bldP spid="16" grpId="0"/>
      <p:bldP spid="17" grpId="0"/>
      <p:bldP spid="30" grpId="0" animBg="1"/>
      <p:bldP spid="32" grpId="0"/>
      <p:bldP spid="35" grpId="0"/>
      <p:bldP spid="66" grpId="0" animBg="1"/>
      <p:bldP spid="67" grpId="0"/>
      <p:bldP spid="6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1\Desktop\графическая формула\4 уровня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914400"/>
            <a:ext cx="8458200" cy="52578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14400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титана</a:t>
            </a:r>
            <a:endParaRPr lang="ru-RU" dirty="0"/>
          </a:p>
        </p:txBody>
      </p:sp>
      <p:cxnSp>
        <p:nvCxnSpPr>
          <p:cNvPr id="6" name="Прямая со стрелкой 5"/>
          <p:cNvCxnSpPr/>
          <p:nvPr/>
        </p:nvCxnSpPr>
        <p:spPr>
          <a:xfrm flipV="1">
            <a:off x="990600" y="50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096000" y="28194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791200" y="2743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48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791200" y="36576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22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Дуга 18"/>
          <p:cNvSpPr/>
          <p:nvPr/>
        </p:nvSpPr>
        <p:spPr>
          <a:xfrm rot="8361492" flipH="1">
            <a:off x="5342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858000" y="2438400"/>
            <a:ext cx="22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6858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0" y="6172200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2p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3p</a:t>
            </a:r>
            <a:r>
              <a:rPr lang="ru-RU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3d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4" name="Прямая со стрелкой 13"/>
          <p:cNvCxnSpPr/>
          <p:nvPr/>
        </p:nvCxnSpPr>
        <p:spPr>
          <a:xfrm>
            <a:off x="1170600" y="502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5" name="Дуга 14"/>
          <p:cNvSpPr/>
          <p:nvPr/>
        </p:nvSpPr>
        <p:spPr>
          <a:xfrm rot="8361492" flipH="1">
            <a:off x="56469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162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086600" y="2438400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sp>
        <p:nvSpPr>
          <p:cNvPr id="30" name="Дуга 29"/>
          <p:cNvSpPr/>
          <p:nvPr/>
        </p:nvSpPr>
        <p:spPr>
          <a:xfrm rot="8361492" flipH="1">
            <a:off x="5951763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467600" y="4267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391400" y="2438400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cxnSp>
        <p:nvCxnSpPr>
          <p:cNvPr id="48" name="Прямая со стрелкой 47"/>
          <p:cNvCxnSpPr/>
          <p:nvPr/>
        </p:nvCxnSpPr>
        <p:spPr>
          <a:xfrm flipV="1">
            <a:off x="990600" y="4320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>
            <a:off x="1143000" y="4343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/>
          <p:nvPr/>
        </p:nvCxnSpPr>
        <p:spPr>
          <a:xfrm flipV="1">
            <a:off x="1434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/>
          <p:nvPr/>
        </p:nvCxnSpPr>
        <p:spPr>
          <a:xfrm>
            <a:off x="1614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/>
          <p:nvPr/>
        </p:nvCxnSpPr>
        <p:spPr>
          <a:xfrm flipV="1">
            <a:off x="1872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>
            <a:off x="2052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4" name="Прямая со стрелкой 53"/>
          <p:cNvCxnSpPr/>
          <p:nvPr/>
        </p:nvCxnSpPr>
        <p:spPr>
          <a:xfrm flipV="1">
            <a:off x="2286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>
            <a:off x="2466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 flipV="1">
            <a:off x="937200" y="338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7" name="Прямая со стрелкой 56"/>
          <p:cNvCxnSpPr/>
          <p:nvPr/>
        </p:nvCxnSpPr>
        <p:spPr>
          <a:xfrm>
            <a:off x="1116000" y="3420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8" name="Прямая со стрелкой 57"/>
          <p:cNvCxnSpPr/>
          <p:nvPr/>
        </p:nvCxnSpPr>
        <p:spPr>
          <a:xfrm flipV="1">
            <a:off x="1381200" y="3177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9" name="Прямая со стрелкой 58"/>
          <p:cNvCxnSpPr/>
          <p:nvPr/>
        </p:nvCxnSpPr>
        <p:spPr>
          <a:xfrm>
            <a:off x="1561200" y="32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0" name="Прямая со стрелкой 59"/>
          <p:cNvCxnSpPr/>
          <p:nvPr/>
        </p:nvCxnSpPr>
        <p:spPr>
          <a:xfrm flipV="1">
            <a:off x="1836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/>
          <p:nvPr/>
        </p:nvCxnSpPr>
        <p:spPr>
          <a:xfrm>
            <a:off x="2016000" y="32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2" name="Прямая со стрелкой 61"/>
          <p:cNvCxnSpPr/>
          <p:nvPr/>
        </p:nvCxnSpPr>
        <p:spPr>
          <a:xfrm flipV="1">
            <a:off x="2268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/>
          <p:nvPr/>
        </p:nvCxnSpPr>
        <p:spPr>
          <a:xfrm>
            <a:off x="2448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4" name="Прямая со стрелкой 63"/>
          <p:cNvCxnSpPr/>
          <p:nvPr/>
        </p:nvCxnSpPr>
        <p:spPr>
          <a:xfrm flipV="1">
            <a:off x="972000" y="2438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66" name="Дуга 65"/>
          <p:cNvSpPr/>
          <p:nvPr/>
        </p:nvSpPr>
        <p:spPr>
          <a:xfrm rot="8361492" flipH="1">
            <a:off x="63327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7924800" y="2438400"/>
            <a:ext cx="22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sp>
        <p:nvSpPr>
          <p:cNvPr id="68" name="TextBox 67"/>
          <p:cNvSpPr txBox="1"/>
          <p:nvPr/>
        </p:nvSpPr>
        <p:spPr>
          <a:xfrm>
            <a:off x="7924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39" name="Прямая со стрелкой 38"/>
          <p:cNvCxnSpPr/>
          <p:nvPr/>
        </p:nvCxnSpPr>
        <p:spPr>
          <a:xfrm>
            <a:off x="1143000" y="2438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flipV="1">
            <a:off x="27432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 flipV="1">
            <a:off x="32004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43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4724400" y="1524000"/>
            <a:ext cx="161925" cy="649796"/>
          </a:xfrm>
          <a:prstGeom prst="rect">
            <a:avLst/>
          </a:prstGeom>
          <a:noFill/>
        </p:spPr>
      </p:pic>
      <p:pic>
        <p:nvPicPr>
          <p:cNvPr id="44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t="10500" b="5250"/>
          <a:stretch>
            <a:fillRect/>
          </a:stretch>
        </p:blipFill>
        <p:spPr bwMode="auto">
          <a:xfrm>
            <a:off x="2590800" y="910208"/>
            <a:ext cx="161925" cy="577788"/>
          </a:xfrm>
          <a:prstGeom prst="rect">
            <a:avLst/>
          </a:prstGeom>
          <a:noFill/>
        </p:spPr>
      </p:pic>
      <p:pic>
        <p:nvPicPr>
          <p:cNvPr id="45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4724400" y="914400"/>
            <a:ext cx="161925" cy="6497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9" fill="hold">
                      <p:stCondLst>
                        <p:cond delay="indefinite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>
                      <p:stCondLst>
                        <p:cond delay="indefinite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12" grpId="0"/>
      <p:bldP spid="13" grpId="0"/>
      <p:bldP spid="19" grpId="0" animBg="1"/>
      <p:bldP spid="20" grpId="0"/>
      <p:bldP spid="21" grpId="0"/>
      <p:bldP spid="15" grpId="0" animBg="1"/>
      <p:bldP spid="16" grpId="0"/>
      <p:bldP spid="17" grpId="0"/>
      <p:bldP spid="30" grpId="0" animBg="1"/>
      <p:bldP spid="32" grpId="0"/>
      <p:bldP spid="35" grpId="0"/>
      <p:bldP spid="66" grpId="0" animBg="1"/>
      <p:bldP spid="67" grpId="0"/>
      <p:bldP spid="6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1\Desktop\графическая формула\4 уровня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914400"/>
            <a:ext cx="8458200" cy="52578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14400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ванадия</a:t>
            </a:r>
            <a:endParaRPr lang="ru-RU" dirty="0"/>
          </a:p>
        </p:txBody>
      </p:sp>
      <p:cxnSp>
        <p:nvCxnSpPr>
          <p:cNvPr id="6" name="Прямая со стрелкой 5"/>
          <p:cNvCxnSpPr/>
          <p:nvPr/>
        </p:nvCxnSpPr>
        <p:spPr>
          <a:xfrm flipV="1">
            <a:off x="990600" y="50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400800" y="28194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096000" y="2743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51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096000" y="36576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23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Дуга 18"/>
          <p:cNvSpPr/>
          <p:nvPr/>
        </p:nvSpPr>
        <p:spPr>
          <a:xfrm rot="8361492" flipH="1">
            <a:off x="5342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858000" y="2438400"/>
            <a:ext cx="22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6858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0" y="6172200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2p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3p</a:t>
            </a:r>
            <a:r>
              <a:rPr lang="ru-RU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3d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4" name="Прямая со стрелкой 13"/>
          <p:cNvCxnSpPr/>
          <p:nvPr/>
        </p:nvCxnSpPr>
        <p:spPr>
          <a:xfrm>
            <a:off x="1170600" y="502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5" name="Дуга 14"/>
          <p:cNvSpPr/>
          <p:nvPr/>
        </p:nvSpPr>
        <p:spPr>
          <a:xfrm rot="8361492" flipH="1">
            <a:off x="56469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162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086600" y="2438400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sp>
        <p:nvSpPr>
          <p:cNvPr id="30" name="Дуга 29"/>
          <p:cNvSpPr/>
          <p:nvPr/>
        </p:nvSpPr>
        <p:spPr>
          <a:xfrm rot="8361492" flipH="1">
            <a:off x="5951763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467600" y="4267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11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391400" y="2438400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cxnSp>
        <p:nvCxnSpPr>
          <p:cNvPr id="48" name="Прямая со стрелкой 47"/>
          <p:cNvCxnSpPr/>
          <p:nvPr/>
        </p:nvCxnSpPr>
        <p:spPr>
          <a:xfrm flipV="1">
            <a:off x="990600" y="4320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>
            <a:off x="1143000" y="4343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/>
          <p:nvPr/>
        </p:nvCxnSpPr>
        <p:spPr>
          <a:xfrm flipV="1">
            <a:off x="1434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/>
          <p:nvPr/>
        </p:nvCxnSpPr>
        <p:spPr>
          <a:xfrm>
            <a:off x="1614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/>
          <p:nvPr/>
        </p:nvCxnSpPr>
        <p:spPr>
          <a:xfrm flipV="1">
            <a:off x="1872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>
            <a:off x="2052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4" name="Прямая со стрелкой 53"/>
          <p:cNvCxnSpPr/>
          <p:nvPr/>
        </p:nvCxnSpPr>
        <p:spPr>
          <a:xfrm flipV="1">
            <a:off x="2286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>
            <a:off x="2466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 flipV="1">
            <a:off x="937200" y="338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7" name="Прямая со стрелкой 56"/>
          <p:cNvCxnSpPr/>
          <p:nvPr/>
        </p:nvCxnSpPr>
        <p:spPr>
          <a:xfrm>
            <a:off x="1116000" y="3420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8" name="Прямая со стрелкой 57"/>
          <p:cNvCxnSpPr/>
          <p:nvPr/>
        </p:nvCxnSpPr>
        <p:spPr>
          <a:xfrm flipV="1">
            <a:off x="1381200" y="3177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9" name="Прямая со стрелкой 58"/>
          <p:cNvCxnSpPr/>
          <p:nvPr/>
        </p:nvCxnSpPr>
        <p:spPr>
          <a:xfrm>
            <a:off x="1561200" y="32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0" name="Прямая со стрелкой 59"/>
          <p:cNvCxnSpPr/>
          <p:nvPr/>
        </p:nvCxnSpPr>
        <p:spPr>
          <a:xfrm flipV="1">
            <a:off x="1836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/>
          <p:nvPr/>
        </p:nvCxnSpPr>
        <p:spPr>
          <a:xfrm>
            <a:off x="2016000" y="32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2" name="Прямая со стрелкой 61"/>
          <p:cNvCxnSpPr/>
          <p:nvPr/>
        </p:nvCxnSpPr>
        <p:spPr>
          <a:xfrm flipV="1">
            <a:off x="2268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/>
          <p:nvPr/>
        </p:nvCxnSpPr>
        <p:spPr>
          <a:xfrm>
            <a:off x="2448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4" name="Прямая со стрелкой 63"/>
          <p:cNvCxnSpPr/>
          <p:nvPr/>
        </p:nvCxnSpPr>
        <p:spPr>
          <a:xfrm flipV="1">
            <a:off x="972000" y="2438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66" name="Дуга 65"/>
          <p:cNvSpPr/>
          <p:nvPr/>
        </p:nvSpPr>
        <p:spPr>
          <a:xfrm rot="8361492" flipH="1">
            <a:off x="63327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7924800" y="2438400"/>
            <a:ext cx="22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sp>
        <p:nvSpPr>
          <p:cNvPr id="68" name="TextBox 67"/>
          <p:cNvSpPr txBox="1"/>
          <p:nvPr/>
        </p:nvSpPr>
        <p:spPr>
          <a:xfrm>
            <a:off x="7924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39" name="Прямая со стрелкой 38"/>
          <p:cNvCxnSpPr/>
          <p:nvPr/>
        </p:nvCxnSpPr>
        <p:spPr>
          <a:xfrm>
            <a:off x="1143000" y="2438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flipV="1">
            <a:off x="27432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 flipV="1">
            <a:off x="32004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 flipV="1">
            <a:off x="36576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44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4724400" y="1524000"/>
            <a:ext cx="161925" cy="649796"/>
          </a:xfrm>
          <a:prstGeom prst="rect">
            <a:avLst/>
          </a:prstGeom>
          <a:noFill/>
        </p:spPr>
      </p:pic>
      <p:pic>
        <p:nvPicPr>
          <p:cNvPr id="45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t="10500" b="5250"/>
          <a:stretch>
            <a:fillRect/>
          </a:stretch>
        </p:blipFill>
        <p:spPr bwMode="auto">
          <a:xfrm>
            <a:off x="2590800" y="910208"/>
            <a:ext cx="161925" cy="577788"/>
          </a:xfrm>
          <a:prstGeom prst="rect">
            <a:avLst/>
          </a:prstGeom>
          <a:noFill/>
        </p:spPr>
      </p:pic>
      <p:pic>
        <p:nvPicPr>
          <p:cNvPr id="46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4724400" y="914400"/>
            <a:ext cx="161925" cy="6497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9" fill="hold">
                      <p:stCondLst>
                        <p:cond delay="indefinite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>
                      <p:stCondLst>
                        <p:cond delay="indefinite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1" fill="hold">
                      <p:stCondLst>
                        <p:cond delay="indefinite"/>
                      </p:stCondLst>
                      <p:childTnLst>
                        <p:par>
                          <p:cTn id="222" fill="hold">
                            <p:stCondLst>
                              <p:cond delay="0"/>
                            </p:stCondLst>
                            <p:childTnLst>
                              <p:par>
                                <p:cTn id="2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12" grpId="0"/>
      <p:bldP spid="13" grpId="0"/>
      <p:bldP spid="19" grpId="0" animBg="1"/>
      <p:bldP spid="20" grpId="0"/>
      <p:bldP spid="21" grpId="0"/>
      <p:bldP spid="15" grpId="0" animBg="1"/>
      <p:bldP spid="16" grpId="0"/>
      <p:bldP spid="17" grpId="0"/>
      <p:bldP spid="30" grpId="0" animBg="1"/>
      <p:bldP spid="32" grpId="0"/>
      <p:bldP spid="35" grpId="0"/>
      <p:bldP spid="66" grpId="0" animBg="1"/>
      <p:bldP spid="67" grpId="0"/>
      <p:bldP spid="6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1\Desktop\графическая формула\4 уровня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914400"/>
            <a:ext cx="8458200" cy="52578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14400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хрома</a:t>
            </a:r>
            <a:endParaRPr lang="ru-RU" dirty="0"/>
          </a:p>
        </p:txBody>
      </p:sp>
      <p:cxnSp>
        <p:nvCxnSpPr>
          <p:cNvPr id="6" name="Прямая со стрелкой 5"/>
          <p:cNvCxnSpPr/>
          <p:nvPr/>
        </p:nvCxnSpPr>
        <p:spPr>
          <a:xfrm flipV="1">
            <a:off x="990600" y="50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096000" y="28194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791200" y="2743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791200" y="36576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Дуга 18"/>
          <p:cNvSpPr/>
          <p:nvPr/>
        </p:nvSpPr>
        <p:spPr>
          <a:xfrm rot="8361492" flipH="1">
            <a:off x="5342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858000" y="2438400"/>
            <a:ext cx="22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6858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0" y="6172200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2p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3p</a:t>
            </a:r>
            <a:r>
              <a:rPr lang="ru-RU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3d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4" name="Прямая со стрелкой 13"/>
          <p:cNvCxnSpPr/>
          <p:nvPr/>
        </p:nvCxnSpPr>
        <p:spPr>
          <a:xfrm>
            <a:off x="1170600" y="502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5" name="Дуга 14"/>
          <p:cNvSpPr/>
          <p:nvPr/>
        </p:nvSpPr>
        <p:spPr>
          <a:xfrm rot="8361492" flipH="1">
            <a:off x="56469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162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086600" y="2438400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sp>
        <p:nvSpPr>
          <p:cNvPr id="30" name="Дуга 29"/>
          <p:cNvSpPr/>
          <p:nvPr/>
        </p:nvSpPr>
        <p:spPr>
          <a:xfrm rot="8361492" flipH="1">
            <a:off x="5951763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467600" y="4267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391400" y="2438400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cxnSp>
        <p:nvCxnSpPr>
          <p:cNvPr id="48" name="Прямая со стрелкой 47"/>
          <p:cNvCxnSpPr/>
          <p:nvPr/>
        </p:nvCxnSpPr>
        <p:spPr>
          <a:xfrm flipV="1">
            <a:off x="990600" y="4320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>
            <a:off x="1143000" y="4343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/>
          <p:nvPr/>
        </p:nvCxnSpPr>
        <p:spPr>
          <a:xfrm flipV="1">
            <a:off x="1434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/>
          <p:nvPr/>
        </p:nvCxnSpPr>
        <p:spPr>
          <a:xfrm>
            <a:off x="1614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/>
          <p:nvPr/>
        </p:nvCxnSpPr>
        <p:spPr>
          <a:xfrm flipV="1">
            <a:off x="1872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>
            <a:off x="2052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4" name="Прямая со стрелкой 53"/>
          <p:cNvCxnSpPr/>
          <p:nvPr/>
        </p:nvCxnSpPr>
        <p:spPr>
          <a:xfrm flipV="1">
            <a:off x="2286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>
            <a:off x="2466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 flipV="1">
            <a:off x="937200" y="338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7" name="Прямая со стрелкой 56"/>
          <p:cNvCxnSpPr/>
          <p:nvPr/>
        </p:nvCxnSpPr>
        <p:spPr>
          <a:xfrm>
            <a:off x="1116000" y="3420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8" name="Прямая со стрелкой 57"/>
          <p:cNvCxnSpPr/>
          <p:nvPr/>
        </p:nvCxnSpPr>
        <p:spPr>
          <a:xfrm flipV="1">
            <a:off x="1381200" y="3177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9" name="Прямая со стрелкой 58"/>
          <p:cNvCxnSpPr/>
          <p:nvPr/>
        </p:nvCxnSpPr>
        <p:spPr>
          <a:xfrm>
            <a:off x="1561200" y="32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0" name="Прямая со стрелкой 59"/>
          <p:cNvCxnSpPr/>
          <p:nvPr/>
        </p:nvCxnSpPr>
        <p:spPr>
          <a:xfrm flipV="1">
            <a:off x="1836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/>
          <p:nvPr/>
        </p:nvCxnSpPr>
        <p:spPr>
          <a:xfrm>
            <a:off x="2016000" y="32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2" name="Прямая со стрелкой 61"/>
          <p:cNvCxnSpPr/>
          <p:nvPr/>
        </p:nvCxnSpPr>
        <p:spPr>
          <a:xfrm flipV="1">
            <a:off x="2268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/>
          <p:nvPr/>
        </p:nvCxnSpPr>
        <p:spPr>
          <a:xfrm>
            <a:off x="2448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4" name="Прямая со стрелкой 63"/>
          <p:cNvCxnSpPr/>
          <p:nvPr/>
        </p:nvCxnSpPr>
        <p:spPr>
          <a:xfrm flipV="1">
            <a:off x="972000" y="2438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66" name="Дуга 65"/>
          <p:cNvSpPr/>
          <p:nvPr/>
        </p:nvSpPr>
        <p:spPr>
          <a:xfrm rot="8361492" flipH="1">
            <a:off x="63327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7924800" y="2438400"/>
            <a:ext cx="22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sp>
        <p:nvSpPr>
          <p:cNvPr id="68" name="TextBox 67"/>
          <p:cNvSpPr txBox="1"/>
          <p:nvPr/>
        </p:nvSpPr>
        <p:spPr>
          <a:xfrm>
            <a:off x="7924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39" name="Прямая со стрелкой 38"/>
          <p:cNvCxnSpPr/>
          <p:nvPr/>
        </p:nvCxnSpPr>
        <p:spPr>
          <a:xfrm>
            <a:off x="1143000" y="2438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flipV="1">
            <a:off x="27432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 flipV="1">
            <a:off x="32004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 flipV="1">
            <a:off x="36576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/>
          <p:nvPr/>
        </p:nvCxnSpPr>
        <p:spPr>
          <a:xfrm flipV="1">
            <a:off x="41148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6" name="Прямая со стрелкой 45"/>
          <p:cNvCxnSpPr/>
          <p:nvPr/>
        </p:nvCxnSpPr>
        <p:spPr>
          <a:xfrm flipV="1">
            <a:off x="5791200" y="1143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5867400" y="1066800"/>
            <a:ext cx="3276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- проскок электрона</a:t>
            </a:r>
            <a:endParaRPr lang="ru-RU" sz="2400" b="1" dirty="0">
              <a:solidFill>
                <a:srgbClr val="FF0000"/>
              </a:solidFill>
            </a:endParaRPr>
          </a:p>
        </p:txBody>
      </p:sp>
      <p:pic>
        <p:nvPicPr>
          <p:cNvPr id="65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4724400" y="1524000"/>
            <a:ext cx="161925" cy="649796"/>
          </a:xfrm>
          <a:prstGeom prst="rect">
            <a:avLst/>
          </a:prstGeom>
          <a:noFill/>
        </p:spPr>
      </p:pic>
      <p:pic>
        <p:nvPicPr>
          <p:cNvPr id="69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t="10500" b="5250"/>
          <a:stretch>
            <a:fillRect/>
          </a:stretch>
        </p:blipFill>
        <p:spPr bwMode="auto">
          <a:xfrm>
            <a:off x="2590800" y="910208"/>
            <a:ext cx="161925" cy="577788"/>
          </a:xfrm>
          <a:prstGeom prst="rect">
            <a:avLst/>
          </a:prstGeom>
          <a:noFill/>
        </p:spPr>
      </p:pic>
      <p:pic>
        <p:nvPicPr>
          <p:cNvPr id="70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4724400" y="914400"/>
            <a:ext cx="161925" cy="649796"/>
          </a:xfrm>
          <a:prstGeom prst="rect">
            <a:avLst/>
          </a:prstGeom>
          <a:noFill/>
        </p:spPr>
      </p:pic>
      <p:sp>
        <p:nvSpPr>
          <p:cNvPr id="71" name="TextBox 70"/>
          <p:cNvSpPr txBox="1"/>
          <p:nvPr/>
        </p:nvSpPr>
        <p:spPr>
          <a:xfrm>
            <a:off x="7391400" y="4267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7924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9" fill="hold">
                      <p:stCondLst>
                        <p:cond delay="indefinite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>
                      <p:stCondLst>
                        <p:cond delay="indefinite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1" fill="hold">
                      <p:stCondLst>
                        <p:cond delay="indefinite"/>
                      </p:stCondLst>
                      <p:childTnLst>
                        <p:par>
                          <p:cTn id="222" fill="hold">
                            <p:stCondLst>
                              <p:cond delay="0"/>
                            </p:stCondLst>
                            <p:childTnLst>
                              <p:par>
                                <p:cTn id="2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7" fill="hold">
                      <p:stCondLst>
                        <p:cond delay="indefinite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8E3432"/>
                                      </p:to>
                                    </p:animClr>
                                    <p:set>
                                      <p:cBhvr>
                                        <p:cTn id="23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>
                      <p:stCondLst>
                        <p:cond delay="indefinite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08 -0.02152 C 0.09306 -0.08097 0.18455 -0.14065 0.24618 -0.1425 C 0.30816 -0.14435 0.34983 -0.05321 0.37257 -0.03355 C 0.39583 -0.01365 0.38021 -0.02684 0.38299 -0.02476 C 0.38559 -0.02244 0.38715 -0.02152 0.38872 -0.02082 " pathEditMode="relative" rAng="0" ptsTypes="aaaaA">
                                      <p:cBhvr>
                                        <p:cTn id="235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700" y="-5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6" fill="hold">
                      <p:stCondLst>
                        <p:cond delay="indefinite"/>
                      </p:stCondLst>
                      <p:childTnLst>
                        <p:par>
                          <p:cTn id="237" fill="hold">
                            <p:stCondLst>
                              <p:cond delay="0"/>
                            </p:stCondLst>
                            <p:childTnLst>
                              <p:par>
                                <p:cTn id="2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5" fill="hold">
                      <p:stCondLst>
                        <p:cond delay="indefinite"/>
                      </p:stCondLst>
                      <p:childTnLst>
                        <p:par>
                          <p:cTn id="246" fill="hold">
                            <p:stCondLst>
                              <p:cond delay="0"/>
                            </p:stCondLst>
                            <p:childTnLst>
                              <p:par>
                                <p:cTn id="2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1" fill="hold">
                      <p:stCondLst>
                        <p:cond delay="indefinite"/>
                      </p:stCondLst>
                      <p:childTnLst>
                        <p:par>
                          <p:cTn id="252" fill="hold">
                            <p:stCondLst>
                              <p:cond delay="0"/>
                            </p:stCondLst>
                            <p:childTnLst>
                              <p:par>
                                <p:cTn id="25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20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266" dur="500" autoRev="1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67" dur="500" autoRev="1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68" dur="500" autoRev="1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0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270" dur="500" autoRev="1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71" dur="500" autoRev="1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72" dur="500" autoRev="1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12" grpId="0"/>
      <p:bldP spid="13" grpId="0"/>
      <p:bldP spid="19" grpId="0" animBg="1"/>
      <p:bldP spid="20" grpId="0"/>
      <p:bldP spid="21" grpId="0"/>
      <p:bldP spid="15" grpId="0" animBg="1"/>
      <p:bldP spid="16" grpId="0"/>
      <p:bldP spid="17" grpId="0"/>
      <p:bldP spid="30" grpId="0" animBg="1"/>
      <p:bldP spid="32" grpId="0"/>
      <p:bldP spid="32" grpId="1"/>
      <p:bldP spid="35" grpId="0"/>
      <p:bldP spid="66" grpId="0" animBg="1"/>
      <p:bldP spid="67" grpId="0"/>
      <p:bldP spid="68" grpId="0"/>
      <p:bldP spid="68" grpId="1"/>
      <p:bldP spid="47" grpId="0"/>
      <p:bldP spid="71" grpId="0"/>
      <p:bldP spid="71" grpId="1"/>
      <p:bldP spid="72" grpId="0"/>
      <p:bldP spid="72" grpId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1\Desktop\графическая формула\4 уровня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914400"/>
            <a:ext cx="8458200" cy="52578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14400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марганца</a:t>
            </a:r>
            <a:endParaRPr lang="ru-RU" dirty="0"/>
          </a:p>
        </p:txBody>
      </p:sp>
      <p:cxnSp>
        <p:nvCxnSpPr>
          <p:cNvPr id="6" name="Прямая со стрелкой 5"/>
          <p:cNvCxnSpPr/>
          <p:nvPr/>
        </p:nvCxnSpPr>
        <p:spPr>
          <a:xfrm flipV="1">
            <a:off x="990600" y="50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5410200" y="2743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55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410200" y="36576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25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Дуга 18"/>
          <p:cNvSpPr/>
          <p:nvPr/>
        </p:nvSpPr>
        <p:spPr>
          <a:xfrm rot="8361492" flipH="1">
            <a:off x="5342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858000" y="2438400"/>
            <a:ext cx="22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6858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0" y="6172200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2p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3p</a:t>
            </a:r>
            <a:r>
              <a:rPr lang="ru-RU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3d</a:t>
            </a:r>
            <a:r>
              <a:rPr lang="ru-RU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4" name="Прямая со стрелкой 13"/>
          <p:cNvCxnSpPr/>
          <p:nvPr/>
        </p:nvCxnSpPr>
        <p:spPr>
          <a:xfrm>
            <a:off x="1170600" y="502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5" name="Дуга 14"/>
          <p:cNvSpPr/>
          <p:nvPr/>
        </p:nvSpPr>
        <p:spPr>
          <a:xfrm rot="8361492" flipH="1">
            <a:off x="56469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162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086600" y="2438400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sp>
        <p:nvSpPr>
          <p:cNvPr id="30" name="Дуга 29"/>
          <p:cNvSpPr/>
          <p:nvPr/>
        </p:nvSpPr>
        <p:spPr>
          <a:xfrm rot="8361492" flipH="1">
            <a:off x="5951763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467600" y="4267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391400" y="2438400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cxnSp>
        <p:nvCxnSpPr>
          <p:cNvPr id="48" name="Прямая со стрелкой 47"/>
          <p:cNvCxnSpPr/>
          <p:nvPr/>
        </p:nvCxnSpPr>
        <p:spPr>
          <a:xfrm flipV="1">
            <a:off x="990600" y="4320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>
            <a:off x="1143000" y="4343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/>
          <p:nvPr/>
        </p:nvCxnSpPr>
        <p:spPr>
          <a:xfrm flipV="1">
            <a:off x="1434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/>
          <p:nvPr/>
        </p:nvCxnSpPr>
        <p:spPr>
          <a:xfrm>
            <a:off x="1614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/>
          <p:nvPr/>
        </p:nvCxnSpPr>
        <p:spPr>
          <a:xfrm flipV="1">
            <a:off x="1872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>
            <a:off x="2052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4" name="Прямая со стрелкой 53"/>
          <p:cNvCxnSpPr/>
          <p:nvPr/>
        </p:nvCxnSpPr>
        <p:spPr>
          <a:xfrm flipV="1">
            <a:off x="2286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>
            <a:off x="2466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 flipV="1">
            <a:off x="937200" y="338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7" name="Прямая со стрелкой 56"/>
          <p:cNvCxnSpPr/>
          <p:nvPr/>
        </p:nvCxnSpPr>
        <p:spPr>
          <a:xfrm>
            <a:off x="1116000" y="3420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8" name="Прямая со стрелкой 57"/>
          <p:cNvCxnSpPr/>
          <p:nvPr/>
        </p:nvCxnSpPr>
        <p:spPr>
          <a:xfrm flipV="1">
            <a:off x="1381200" y="3177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9" name="Прямая со стрелкой 58"/>
          <p:cNvCxnSpPr/>
          <p:nvPr/>
        </p:nvCxnSpPr>
        <p:spPr>
          <a:xfrm>
            <a:off x="1561200" y="32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0" name="Прямая со стрелкой 59"/>
          <p:cNvCxnSpPr/>
          <p:nvPr/>
        </p:nvCxnSpPr>
        <p:spPr>
          <a:xfrm flipV="1">
            <a:off x="1836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/>
          <p:nvPr/>
        </p:nvCxnSpPr>
        <p:spPr>
          <a:xfrm>
            <a:off x="2016000" y="32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2" name="Прямая со стрелкой 61"/>
          <p:cNvCxnSpPr/>
          <p:nvPr/>
        </p:nvCxnSpPr>
        <p:spPr>
          <a:xfrm flipV="1">
            <a:off x="2268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/>
          <p:nvPr/>
        </p:nvCxnSpPr>
        <p:spPr>
          <a:xfrm>
            <a:off x="2448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4" name="Прямая со стрелкой 63"/>
          <p:cNvCxnSpPr/>
          <p:nvPr/>
        </p:nvCxnSpPr>
        <p:spPr>
          <a:xfrm flipV="1">
            <a:off x="972000" y="2438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66" name="Дуга 65"/>
          <p:cNvSpPr/>
          <p:nvPr/>
        </p:nvSpPr>
        <p:spPr>
          <a:xfrm rot="8361492" flipH="1">
            <a:off x="63327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7924800" y="2438400"/>
            <a:ext cx="22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sp>
        <p:nvSpPr>
          <p:cNvPr id="68" name="TextBox 67"/>
          <p:cNvSpPr txBox="1"/>
          <p:nvPr/>
        </p:nvSpPr>
        <p:spPr>
          <a:xfrm>
            <a:off x="7924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39" name="Прямая со стрелкой 38"/>
          <p:cNvCxnSpPr/>
          <p:nvPr/>
        </p:nvCxnSpPr>
        <p:spPr>
          <a:xfrm>
            <a:off x="1143000" y="2438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flipV="1">
            <a:off x="27432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 flipV="1">
            <a:off x="32004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 flipV="1">
            <a:off x="36576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/>
          <p:nvPr/>
        </p:nvCxnSpPr>
        <p:spPr>
          <a:xfrm flipV="1">
            <a:off x="40680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/>
          <p:nvPr/>
        </p:nvCxnSpPr>
        <p:spPr>
          <a:xfrm flipV="1">
            <a:off x="44958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5715000" y="28194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Mn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6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4724400" y="1524000"/>
            <a:ext cx="161925" cy="649796"/>
          </a:xfrm>
          <a:prstGeom prst="rect">
            <a:avLst/>
          </a:prstGeom>
          <a:noFill/>
        </p:spPr>
      </p:pic>
      <p:pic>
        <p:nvPicPr>
          <p:cNvPr id="65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t="10500" b="5250"/>
          <a:stretch>
            <a:fillRect/>
          </a:stretch>
        </p:blipFill>
        <p:spPr bwMode="auto">
          <a:xfrm>
            <a:off x="2590800" y="910208"/>
            <a:ext cx="161925" cy="577788"/>
          </a:xfrm>
          <a:prstGeom prst="rect">
            <a:avLst/>
          </a:prstGeom>
          <a:noFill/>
        </p:spPr>
      </p:pic>
      <p:pic>
        <p:nvPicPr>
          <p:cNvPr id="69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4724400" y="914400"/>
            <a:ext cx="161925" cy="6497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9" fill="hold">
                      <p:stCondLst>
                        <p:cond delay="indefinite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>
                      <p:stCondLst>
                        <p:cond delay="indefinite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1" fill="hold">
                      <p:stCondLst>
                        <p:cond delay="indefinite"/>
                      </p:stCondLst>
                      <p:childTnLst>
                        <p:par>
                          <p:cTn id="222" fill="hold">
                            <p:stCondLst>
                              <p:cond delay="0"/>
                            </p:stCondLst>
                            <p:childTnLst>
                              <p:par>
                                <p:cTn id="2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7" fill="hold">
                      <p:stCondLst>
                        <p:cond delay="indefinite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>
                      <p:stCondLst>
                        <p:cond delay="indefinite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" grpId="0"/>
      <p:bldP spid="13" grpId="0"/>
      <p:bldP spid="19" grpId="0" animBg="1"/>
      <p:bldP spid="20" grpId="0"/>
      <p:bldP spid="21" grpId="0"/>
      <p:bldP spid="15" grpId="0" animBg="1"/>
      <p:bldP spid="16" grpId="0"/>
      <p:bldP spid="17" grpId="0"/>
      <p:bldP spid="30" grpId="0" animBg="1"/>
      <p:bldP spid="32" grpId="0"/>
      <p:bldP spid="35" grpId="0"/>
      <p:bldP spid="66" grpId="0" animBg="1"/>
      <p:bldP spid="67" grpId="0"/>
      <p:bldP spid="68" grpId="0"/>
      <p:bldP spid="4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1\Desktop\графическая формула\4 уровня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914400"/>
            <a:ext cx="8458200" cy="52578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14400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железа</a:t>
            </a:r>
            <a:endParaRPr lang="ru-RU" dirty="0"/>
          </a:p>
        </p:txBody>
      </p:sp>
      <p:cxnSp>
        <p:nvCxnSpPr>
          <p:cNvPr id="6" name="Прямая со стрелкой 5"/>
          <p:cNvCxnSpPr/>
          <p:nvPr/>
        </p:nvCxnSpPr>
        <p:spPr>
          <a:xfrm flipV="1">
            <a:off x="990600" y="50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5715000" y="2743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56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715000" y="36576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26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Дуга 18"/>
          <p:cNvSpPr/>
          <p:nvPr/>
        </p:nvSpPr>
        <p:spPr>
          <a:xfrm rot="8361492" flipH="1">
            <a:off x="5342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858000" y="2438400"/>
            <a:ext cx="22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6858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0" y="6172200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2p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3p</a:t>
            </a:r>
            <a:r>
              <a:rPr lang="ru-RU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3d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4" name="Прямая со стрелкой 13"/>
          <p:cNvCxnSpPr/>
          <p:nvPr/>
        </p:nvCxnSpPr>
        <p:spPr>
          <a:xfrm>
            <a:off x="1170600" y="502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5" name="Дуга 14"/>
          <p:cNvSpPr/>
          <p:nvPr/>
        </p:nvSpPr>
        <p:spPr>
          <a:xfrm rot="8361492" flipH="1">
            <a:off x="56469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162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086600" y="2438400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sp>
        <p:nvSpPr>
          <p:cNvPr id="30" name="Дуга 29"/>
          <p:cNvSpPr/>
          <p:nvPr/>
        </p:nvSpPr>
        <p:spPr>
          <a:xfrm rot="8361492" flipH="1">
            <a:off x="5951763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467600" y="4267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391400" y="2438400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cxnSp>
        <p:nvCxnSpPr>
          <p:cNvPr id="48" name="Прямая со стрелкой 47"/>
          <p:cNvCxnSpPr/>
          <p:nvPr/>
        </p:nvCxnSpPr>
        <p:spPr>
          <a:xfrm flipV="1">
            <a:off x="990600" y="4320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>
            <a:off x="1143000" y="4343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/>
          <p:nvPr/>
        </p:nvCxnSpPr>
        <p:spPr>
          <a:xfrm flipV="1">
            <a:off x="1434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/>
          <p:nvPr/>
        </p:nvCxnSpPr>
        <p:spPr>
          <a:xfrm>
            <a:off x="1614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/>
          <p:nvPr/>
        </p:nvCxnSpPr>
        <p:spPr>
          <a:xfrm flipV="1">
            <a:off x="1872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>
            <a:off x="2052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4" name="Прямая со стрелкой 53"/>
          <p:cNvCxnSpPr/>
          <p:nvPr/>
        </p:nvCxnSpPr>
        <p:spPr>
          <a:xfrm flipV="1">
            <a:off x="2286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>
            <a:off x="2466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 flipV="1">
            <a:off x="937200" y="338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7" name="Прямая со стрелкой 56"/>
          <p:cNvCxnSpPr/>
          <p:nvPr/>
        </p:nvCxnSpPr>
        <p:spPr>
          <a:xfrm>
            <a:off x="1116000" y="3420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8" name="Прямая со стрелкой 57"/>
          <p:cNvCxnSpPr/>
          <p:nvPr/>
        </p:nvCxnSpPr>
        <p:spPr>
          <a:xfrm flipV="1">
            <a:off x="1381200" y="3177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9" name="Прямая со стрелкой 58"/>
          <p:cNvCxnSpPr/>
          <p:nvPr/>
        </p:nvCxnSpPr>
        <p:spPr>
          <a:xfrm>
            <a:off x="1561200" y="32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0" name="Прямая со стрелкой 59"/>
          <p:cNvCxnSpPr/>
          <p:nvPr/>
        </p:nvCxnSpPr>
        <p:spPr>
          <a:xfrm flipV="1">
            <a:off x="1836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/>
          <p:nvPr/>
        </p:nvCxnSpPr>
        <p:spPr>
          <a:xfrm>
            <a:off x="2016000" y="32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2" name="Прямая со стрелкой 61"/>
          <p:cNvCxnSpPr/>
          <p:nvPr/>
        </p:nvCxnSpPr>
        <p:spPr>
          <a:xfrm flipV="1">
            <a:off x="2268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/>
          <p:nvPr/>
        </p:nvCxnSpPr>
        <p:spPr>
          <a:xfrm>
            <a:off x="2448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4" name="Прямая со стрелкой 63"/>
          <p:cNvCxnSpPr/>
          <p:nvPr/>
        </p:nvCxnSpPr>
        <p:spPr>
          <a:xfrm flipV="1">
            <a:off x="972000" y="2438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66" name="Дуга 65"/>
          <p:cNvSpPr/>
          <p:nvPr/>
        </p:nvSpPr>
        <p:spPr>
          <a:xfrm rot="8361492" flipH="1">
            <a:off x="63327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7924800" y="2438400"/>
            <a:ext cx="22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sp>
        <p:nvSpPr>
          <p:cNvPr id="68" name="TextBox 67"/>
          <p:cNvSpPr txBox="1"/>
          <p:nvPr/>
        </p:nvSpPr>
        <p:spPr>
          <a:xfrm>
            <a:off x="7924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39" name="Прямая со стрелкой 38"/>
          <p:cNvCxnSpPr/>
          <p:nvPr/>
        </p:nvCxnSpPr>
        <p:spPr>
          <a:xfrm>
            <a:off x="1143000" y="2438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flipV="1">
            <a:off x="27432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 flipV="1">
            <a:off x="32004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 flipV="1">
            <a:off x="36576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/>
          <p:nvPr/>
        </p:nvCxnSpPr>
        <p:spPr>
          <a:xfrm flipV="1">
            <a:off x="40680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/>
          <p:nvPr/>
        </p:nvCxnSpPr>
        <p:spPr>
          <a:xfrm flipV="1">
            <a:off x="44958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6019800" y="28194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65" name="Прямая со стрелкой 64"/>
          <p:cNvCxnSpPr/>
          <p:nvPr/>
        </p:nvCxnSpPr>
        <p:spPr>
          <a:xfrm>
            <a:off x="28956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46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4724400" y="1524000"/>
            <a:ext cx="161925" cy="649796"/>
          </a:xfrm>
          <a:prstGeom prst="rect">
            <a:avLst/>
          </a:prstGeom>
          <a:noFill/>
        </p:spPr>
      </p:pic>
      <p:pic>
        <p:nvPicPr>
          <p:cNvPr id="69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t="10500" b="5250"/>
          <a:stretch>
            <a:fillRect/>
          </a:stretch>
        </p:blipFill>
        <p:spPr bwMode="auto">
          <a:xfrm>
            <a:off x="2590800" y="910208"/>
            <a:ext cx="161925" cy="577788"/>
          </a:xfrm>
          <a:prstGeom prst="rect">
            <a:avLst/>
          </a:prstGeom>
          <a:noFill/>
        </p:spPr>
      </p:pic>
      <p:pic>
        <p:nvPicPr>
          <p:cNvPr id="70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4724400" y="914400"/>
            <a:ext cx="161925" cy="6497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9" fill="hold">
                      <p:stCondLst>
                        <p:cond delay="indefinite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>
                      <p:stCondLst>
                        <p:cond delay="indefinite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1" fill="hold">
                      <p:stCondLst>
                        <p:cond delay="indefinite"/>
                      </p:stCondLst>
                      <p:childTnLst>
                        <p:par>
                          <p:cTn id="222" fill="hold">
                            <p:stCondLst>
                              <p:cond delay="0"/>
                            </p:stCondLst>
                            <p:childTnLst>
                              <p:par>
                                <p:cTn id="2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7" fill="hold">
                      <p:stCondLst>
                        <p:cond delay="indefinite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>
                      <p:stCondLst>
                        <p:cond delay="indefinite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9" fill="hold">
                      <p:stCondLst>
                        <p:cond delay="indefinite"/>
                      </p:stCondLst>
                      <p:childTnLst>
                        <p:par>
                          <p:cTn id="240" fill="hold">
                            <p:stCondLst>
                              <p:cond delay="0"/>
                            </p:stCondLst>
                            <p:childTnLst>
                              <p:par>
                                <p:cTn id="2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" grpId="0"/>
      <p:bldP spid="13" grpId="0"/>
      <p:bldP spid="19" grpId="0" animBg="1"/>
      <p:bldP spid="20" grpId="0"/>
      <p:bldP spid="21" grpId="0"/>
      <p:bldP spid="15" grpId="0" animBg="1"/>
      <p:bldP spid="16" grpId="0"/>
      <p:bldP spid="17" grpId="0"/>
      <p:bldP spid="30" grpId="0" animBg="1"/>
      <p:bldP spid="32" grpId="0"/>
      <p:bldP spid="35" grpId="0"/>
      <p:bldP spid="66" grpId="0" animBg="1"/>
      <p:bldP spid="67" grpId="0"/>
      <p:bldP spid="68" grpId="0"/>
      <p:bldP spid="4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1\Desktop\графическая формула\4 уровня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914400"/>
            <a:ext cx="8458200" cy="52578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14400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кобальта</a:t>
            </a:r>
            <a:endParaRPr lang="ru-RU" dirty="0"/>
          </a:p>
        </p:txBody>
      </p:sp>
      <p:cxnSp>
        <p:nvCxnSpPr>
          <p:cNvPr id="6" name="Прямая со стрелкой 5"/>
          <p:cNvCxnSpPr/>
          <p:nvPr/>
        </p:nvCxnSpPr>
        <p:spPr>
          <a:xfrm flipV="1">
            <a:off x="990600" y="50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5715000" y="2743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715000" y="36576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Дуга 18"/>
          <p:cNvSpPr/>
          <p:nvPr/>
        </p:nvSpPr>
        <p:spPr>
          <a:xfrm rot="8361492" flipH="1">
            <a:off x="5342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858000" y="2438400"/>
            <a:ext cx="22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6858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0" y="6172200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2p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3p</a:t>
            </a:r>
            <a:r>
              <a:rPr lang="ru-RU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3d</a:t>
            </a:r>
            <a:r>
              <a:rPr lang="ru-RU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7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4" name="Прямая со стрелкой 13"/>
          <p:cNvCxnSpPr/>
          <p:nvPr/>
        </p:nvCxnSpPr>
        <p:spPr>
          <a:xfrm>
            <a:off x="1170600" y="502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5" name="Дуга 14"/>
          <p:cNvSpPr/>
          <p:nvPr/>
        </p:nvSpPr>
        <p:spPr>
          <a:xfrm rot="8361492" flipH="1">
            <a:off x="56469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162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086600" y="2438400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sp>
        <p:nvSpPr>
          <p:cNvPr id="30" name="Дуга 29"/>
          <p:cNvSpPr/>
          <p:nvPr/>
        </p:nvSpPr>
        <p:spPr>
          <a:xfrm rot="8361492" flipH="1">
            <a:off x="5951763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467600" y="4267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391400" y="2438400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cxnSp>
        <p:nvCxnSpPr>
          <p:cNvPr id="48" name="Прямая со стрелкой 47"/>
          <p:cNvCxnSpPr/>
          <p:nvPr/>
        </p:nvCxnSpPr>
        <p:spPr>
          <a:xfrm flipV="1">
            <a:off x="990600" y="4320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>
            <a:off x="1143000" y="4343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/>
          <p:nvPr/>
        </p:nvCxnSpPr>
        <p:spPr>
          <a:xfrm flipV="1">
            <a:off x="1434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/>
          <p:nvPr/>
        </p:nvCxnSpPr>
        <p:spPr>
          <a:xfrm>
            <a:off x="1614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/>
          <p:nvPr/>
        </p:nvCxnSpPr>
        <p:spPr>
          <a:xfrm flipV="1">
            <a:off x="1872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>
            <a:off x="2052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4" name="Прямая со стрелкой 53"/>
          <p:cNvCxnSpPr/>
          <p:nvPr/>
        </p:nvCxnSpPr>
        <p:spPr>
          <a:xfrm flipV="1">
            <a:off x="2286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>
            <a:off x="2466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 flipV="1">
            <a:off x="937200" y="338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7" name="Прямая со стрелкой 56"/>
          <p:cNvCxnSpPr/>
          <p:nvPr/>
        </p:nvCxnSpPr>
        <p:spPr>
          <a:xfrm>
            <a:off x="1116000" y="3420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8" name="Прямая со стрелкой 57"/>
          <p:cNvCxnSpPr/>
          <p:nvPr/>
        </p:nvCxnSpPr>
        <p:spPr>
          <a:xfrm flipV="1">
            <a:off x="1381200" y="3177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9" name="Прямая со стрелкой 58"/>
          <p:cNvCxnSpPr/>
          <p:nvPr/>
        </p:nvCxnSpPr>
        <p:spPr>
          <a:xfrm>
            <a:off x="1561200" y="32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0" name="Прямая со стрелкой 59"/>
          <p:cNvCxnSpPr/>
          <p:nvPr/>
        </p:nvCxnSpPr>
        <p:spPr>
          <a:xfrm flipV="1">
            <a:off x="1836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/>
          <p:nvPr/>
        </p:nvCxnSpPr>
        <p:spPr>
          <a:xfrm>
            <a:off x="2016000" y="32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2" name="Прямая со стрелкой 61"/>
          <p:cNvCxnSpPr/>
          <p:nvPr/>
        </p:nvCxnSpPr>
        <p:spPr>
          <a:xfrm flipV="1">
            <a:off x="2268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/>
          <p:nvPr/>
        </p:nvCxnSpPr>
        <p:spPr>
          <a:xfrm>
            <a:off x="2448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4" name="Прямая со стрелкой 63"/>
          <p:cNvCxnSpPr/>
          <p:nvPr/>
        </p:nvCxnSpPr>
        <p:spPr>
          <a:xfrm flipV="1">
            <a:off x="972000" y="2438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66" name="Дуга 65"/>
          <p:cNvSpPr/>
          <p:nvPr/>
        </p:nvSpPr>
        <p:spPr>
          <a:xfrm rot="8361492" flipH="1">
            <a:off x="63327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7924800" y="2438400"/>
            <a:ext cx="22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sp>
        <p:nvSpPr>
          <p:cNvPr id="68" name="TextBox 67"/>
          <p:cNvSpPr txBox="1"/>
          <p:nvPr/>
        </p:nvSpPr>
        <p:spPr>
          <a:xfrm>
            <a:off x="7924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39" name="Прямая со стрелкой 38"/>
          <p:cNvCxnSpPr/>
          <p:nvPr/>
        </p:nvCxnSpPr>
        <p:spPr>
          <a:xfrm>
            <a:off x="1143000" y="2438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flipV="1">
            <a:off x="27432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 flipV="1">
            <a:off x="32004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 flipV="1">
            <a:off x="36576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/>
          <p:nvPr/>
        </p:nvCxnSpPr>
        <p:spPr>
          <a:xfrm flipV="1">
            <a:off x="40680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/>
          <p:nvPr/>
        </p:nvCxnSpPr>
        <p:spPr>
          <a:xfrm flipV="1">
            <a:off x="44958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6019800" y="28194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65" name="Прямая со стрелкой 64"/>
          <p:cNvCxnSpPr/>
          <p:nvPr/>
        </p:nvCxnSpPr>
        <p:spPr>
          <a:xfrm>
            <a:off x="28956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6" name="Прямая со стрелкой 45"/>
          <p:cNvCxnSpPr/>
          <p:nvPr/>
        </p:nvCxnSpPr>
        <p:spPr>
          <a:xfrm>
            <a:off x="33528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69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4724400" y="1524000"/>
            <a:ext cx="161925" cy="649796"/>
          </a:xfrm>
          <a:prstGeom prst="rect">
            <a:avLst/>
          </a:prstGeom>
          <a:noFill/>
        </p:spPr>
      </p:pic>
      <p:pic>
        <p:nvPicPr>
          <p:cNvPr id="70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t="10500" b="5250"/>
          <a:stretch>
            <a:fillRect/>
          </a:stretch>
        </p:blipFill>
        <p:spPr bwMode="auto">
          <a:xfrm>
            <a:off x="2590800" y="910208"/>
            <a:ext cx="161925" cy="577788"/>
          </a:xfrm>
          <a:prstGeom prst="rect">
            <a:avLst/>
          </a:prstGeom>
          <a:noFill/>
        </p:spPr>
      </p:pic>
      <p:pic>
        <p:nvPicPr>
          <p:cNvPr id="71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4724400" y="914400"/>
            <a:ext cx="161925" cy="6497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9" fill="hold">
                      <p:stCondLst>
                        <p:cond delay="indefinite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>
                      <p:stCondLst>
                        <p:cond delay="indefinite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1" fill="hold">
                      <p:stCondLst>
                        <p:cond delay="indefinite"/>
                      </p:stCondLst>
                      <p:childTnLst>
                        <p:par>
                          <p:cTn id="222" fill="hold">
                            <p:stCondLst>
                              <p:cond delay="0"/>
                            </p:stCondLst>
                            <p:childTnLst>
                              <p:par>
                                <p:cTn id="2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7" fill="hold">
                      <p:stCondLst>
                        <p:cond delay="indefinite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>
                      <p:stCondLst>
                        <p:cond delay="indefinite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9" fill="hold">
                      <p:stCondLst>
                        <p:cond delay="indefinite"/>
                      </p:stCondLst>
                      <p:childTnLst>
                        <p:par>
                          <p:cTn id="240" fill="hold">
                            <p:stCondLst>
                              <p:cond delay="0"/>
                            </p:stCondLst>
                            <p:childTnLst>
                              <p:par>
                                <p:cTn id="2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5" fill="hold">
                      <p:stCondLst>
                        <p:cond delay="indefinite"/>
                      </p:stCondLst>
                      <p:childTnLst>
                        <p:par>
                          <p:cTn id="246" fill="hold">
                            <p:stCondLst>
                              <p:cond delay="0"/>
                            </p:stCondLst>
                            <p:childTnLst>
                              <p:par>
                                <p:cTn id="2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" grpId="0"/>
      <p:bldP spid="13" grpId="0"/>
      <p:bldP spid="19" grpId="0" animBg="1"/>
      <p:bldP spid="20" grpId="0"/>
      <p:bldP spid="21" grpId="0"/>
      <p:bldP spid="15" grpId="0" animBg="1"/>
      <p:bldP spid="16" grpId="0"/>
      <p:bldP spid="17" grpId="0"/>
      <p:bldP spid="30" grpId="0" animBg="1"/>
      <p:bldP spid="32" grpId="0"/>
      <p:bldP spid="35" grpId="0"/>
      <p:bldP spid="66" grpId="0" animBg="1"/>
      <p:bldP spid="67" grpId="0"/>
      <p:bldP spid="68" grpId="0"/>
      <p:bldP spid="4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1\Desktop\графическая формула\4 уровня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914400"/>
            <a:ext cx="8458200" cy="52578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14400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никеля</a:t>
            </a:r>
            <a:endParaRPr lang="ru-RU" dirty="0"/>
          </a:p>
        </p:txBody>
      </p:sp>
      <p:cxnSp>
        <p:nvCxnSpPr>
          <p:cNvPr id="6" name="Прямая со стрелкой 5"/>
          <p:cNvCxnSpPr/>
          <p:nvPr/>
        </p:nvCxnSpPr>
        <p:spPr>
          <a:xfrm flipV="1">
            <a:off x="990600" y="50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5715000" y="2743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715000" y="36576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28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Дуга 18"/>
          <p:cNvSpPr/>
          <p:nvPr/>
        </p:nvSpPr>
        <p:spPr>
          <a:xfrm rot="8361492" flipH="1">
            <a:off x="5342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858000" y="2438400"/>
            <a:ext cx="22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6858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0" y="6172200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2p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3p</a:t>
            </a:r>
            <a:r>
              <a:rPr lang="ru-RU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3d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8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4" name="Прямая со стрелкой 13"/>
          <p:cNvCxnSpPr/>
          <p:nvPr/>
        </p:nvCxnSpPr>
        <p:spPr>
          <a:xfrm>
            <a:off x="1170600" y="502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5" name="Дуга 14"/>
          <p:cNvSpPr/>
          <p:nvPr/>
        </p:nvSpPr>
        <p:spPr>
          <a:xfrm rot="8361492" flipH="1">
            <a:off x="56469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162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086600" y="2438400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sp>
        <p:nvSpPr>
          <p:cNvPr id="30" name="Дуга 29"/>
          <p:cNvSpPr/>
          <p:nvPr/>
        </p:nvSpPr>
        <p:spPr>
          <a:xfrm rot="8361492" flipH="1">
            <a:off x="5951763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467600" y="4267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16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391400" y="2438400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cxnSp>
        <p:nvCxnSpPr>
          <p:cNvPr id="48" name="Прямая со стрелкой 47"/>
          <p:cNvCxnSpPr/>
          <p:nvPr/>
        </p:nvCxnSpPr>
        <p:spPr>
          <a:xfrm flipV="1">
            <a:off x="990600" y="4320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>
            <a:off x="1143000" y="4343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/>
          <p:nvPr/>
        </p:nvCxnSpPr>
        <p:spPr>
          <a:xfrm flipV="1">
            <a:off x="1434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/>
          <p:nvPr/>
        </p:nvCxnSpPr>
        <p:spPr>
          <a:xfrm>
            <a:off x="1614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/>
          <p:nvPr/>
        </p:nvCxnSpPr>
        <p:spPr>
          <a:xfrm flipV="1">
            <a:off x="1872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>
            <a:off x="2052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4" name="Прямая со стрелкой 53"/>
          <p:cNvCxnSpPr/>
          <p:nvPr/>
        </p:nvCxnSpPr>
        <p:spPr>
          <a:xfrm flipV="1">
            <a:off x="2286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>
            <a:off x="2466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 flipV="1">
            <a:off x="937200" y="338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7" name="Прямая со стрелкой 56"/>
          <p:cNvCxnSpPr/>
          <p:nvPr/>
        </p:nvCxnSpPr>
        <p:spPr>
          <a:xfrm>
            <a:off x="1116000" y="3420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8" name="Прямая со стрелкой 57"/>
          <p:cNvCxnSpPr/>
          <p:nvPr/>
        </p:nvCxnSpPr>
        <p:spPr>
          <a:xfrm flipV="1">
            <a:off x="1381200" y="3177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9" name="Прямая со стрелкой 58"/>
          <p:cNvCxnSpPr/>
          <p:nvPr/>
        </p:nvCxnSpPr>
        <p:spPr>
          <a:xfrm>
            <a:off x="1561200" y="32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0" name="Прямая со стрелкой 59"/>
          <p:cNvCxnSpPr/>
          <p:nvPr/>
        </p:nvCxnSpPr>
        <p:spPr>
          <a:xfrm flipV="1">
            <a:off x="1836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/>
          <p:nvPr/>
        </p:nvCxnSpPr>
        <p:spPr>
          <a:xfrm>
            <a:off x="2016000" y="32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2" name="Прямая со стрелкой 61"/>
          <p:cNvCxnSpPr/>
          <p:nvPr/>
        </p:nvCxnSpPr>
        <p:spPr>
          <a:xfrm flipV="1">
            <a:off x="2268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/>
          <p:nvPr/>
        </p:nvCxnSpPr>
        <p:spPr>
          <a:xfrm>
            <a:off x="2448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4" name="Прямая со стрелкой 63"/>
          <p:cNvCxnSpPr/>
          <p:nvPr/>
        </p:nvCxnSpPr>
        <p:spPr>
          <a:xfrm flipV="1">
            <a:off x="972000" y="2438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66" name="Дуга 65"/>
          <p:cNvSpPr/>
          <p:nvPr/>
        </p:nvSpPr>
        <p:spPr>
          <a:xfrm rot="8361492" flipH="1">
            <a:off x="63327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7924800" y="2438400"/>
            <a:ext cx="22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sp>
        <p:nvSpPr>
          <p:cNvPr id="68" name="TextBox 67"/>
          <p:cNvSpPr txBox="1"/>
          <p:nvPr/>
        </p:nvSpPr>
        <p:spPr>
          <a:xfrm>
            <a:off x="7924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39" name="Прямая со стрелкой 38"/>
          <p:cNvCxnSpPr/>
          <p:nvPr/>
        </p:nvCxnSpPr>
        <p:spPr>
          <a:xfrm>
            <a:off x="1143000" y="2438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flipV="1">
            <a:off x="27432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 flipV="1">
            <a:off x="32004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 flipV="1">
            <a:off x="36576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/>
          <p:nvPr/>
        </p:nvCxnSpPr>
        <p:spPr>
          <a:xfrm flipV="1">
            <a:off x="40680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/>
          <p:nvPr/>
        </p:nvCxnSpPr>
        <p:spPr>
          <a:xfrm flipV="1">
            <a:off x="44958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6019800" y="28194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Ni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65" name="Прямая со стрелкой 64"/>
          <p:cNvCxnSpPr/>
          <p:nvPr/>
        </p:nvCxnSpPr>
        <p:spPr>
          <a:xfrm>
            <a:off x="28956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6" name="Прямая со стрелкой 45"/>
          <p:cNvCxnSpPr/>
          <p:nvPr/>
        </p:nvCxnSpPr>
        <p:spPr>
          <a:xfrm>
            <a:off x="33528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9" name="Прямая со стрелкой 68"/>
          <p:cNvCxnSpPr/>
          <p:nvPr/>
        </p:nvCxnSpPr>
        <p:spPr>
          <a:xfrm>
            <a:off x="38100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70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4724400" y="1524000"/>
            <a:ext cx="161925" cy="649796"/>
          </a:xfrm>
          <a:prstGeom prst="rect">
            <a:avLst/>
          </a:prstGeom>
          <a:noFill/>
        </p:spPr>
      </p:pic>
      <p:pic>
        <p:nvPicPr>
          <p:cNvPr id="71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t="10500" b="5250"/>
          <a:stretch>
            <a:fillRect/>
          </a:stretch>
        </p:blipFill>
        <p:spPr bwMode="auto">
          <a:xfrm>
            <a:off x="2590800" y="910208"/>
            <a:ext cx="161925" cy="577788"/>
          </a:xfrm>
          <a:prstGeom prst="rect">
            <a:avLst/>
          </a:prstGeom>
          <a:noFill/>
        </p:spPr>
      </p:pic>
      <p:pic>
        <p:nvPicPr>
          <p:cNvPr id="72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4724400" y="914400"/>
            <a:ext cx="161925" cy="6497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9" fill="hold">
                      <p:stCondLst>
                        <p:cond delay="indefinite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>
                      <p:stCondLst>
                        <p:cond delay="indefinite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1" fill="hold">
                      <p:stCondLst>
                        <p:cond delay="indefinite"/>
                      </p:stCondLst>
                      <p:childTnLst>
                        <p:par>
                          <p:cTn id="222" fill="hold">
                            <p:stCondLst>
                              <p:cond delay="0"/>
                            </p:stCondLst>
                            <p:childTnLst>
                              <p:par>
                                <p:cTn id="2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7" fill="hold">
                      <p:stCondLst>
                        <p:cond delay="indefinite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>
                      <p:stCondLst>
                        <p:cond delay="indefinite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9" fill="hold">
                      <p:stCondLst>
                        <p:cond delay="indefinite"/>
                      </p:stCondLst>
                      <p:childTnLst>
                        <p:par>
                          <p:cTn id="240" fill="hold">
                            <p:stCondLst>
                              <p:cond delay="0"/>
                            </p:stCondLst>
                            <p:childTnLst>
                              <p:par>
                                <p:cTn id="2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5" fill="hold">
                      <p:stCondLst>
                        <p:cond delay="indefinite"/>
                      </p:stCondLst>
                      <p:childTnLst>
                        <p:par>
                          <p:cTn id="246" fill="hold">
                            <p:stCondLst>
                              <p:cond delay="0"/>
                            </p:stCondLst>
                            <p:childTnLst>
                              <p:par>
                                <p:cTn id="2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1" fill="hold">
                      <p:stCondLst>
                        <p:cond delay="indefinite"/>
                      </p:stCondLst>
                      <p:childTnLst>
                        <p:par>
                          <p:cTn id="252" fill="hold">
                            <p:stCondLst>
                              <p:cond delay="0"/>
                            </p:stCondLst>
                            <p:childTnLst>
                              <p:par>
                                <p:cTn id="2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" grpId="0"/>
      <p:bldP spid="13" grpId="0"/>
      <p:bldP spid="19" grpId="0" animBg="1"/>
      <p:bldP spid="20" grpId="0"/>
      <p:bldP spid="21" grpId="0"/>
      <p:bldP spid="15" grpId="0" animBg="1"/>
      <p:bldP spid="16" grpId="0"/>
      <p:bldP spid="17" grpId="0"/>
      <p:bldP spid="30" grpId="0" animBg="1"/>
      <p:bldP spid="32" grpId="0"/>
      <p:bldP spid="35" grpId="0"/>
      <p:bldP spid="66" grpId="0" animBg="1"/>
      <p:bldP spid="67" grpId="0"/>
      <p:bldP spid="68" grpId="0"/>
      <p:bldP spid="47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1\Desktop\графическая формула\4 уровня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914400"/>
            <a:ext cx="8458200" cy="52578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14400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меди</a:t>
            </a:r>
            <a:endParaRPr lang="ru-RU" dirty="0"/>
          </a:p>
        </p:txBody>
      </p:sp>
      <p:cxnSp>
        <p:nvCxnSpPr>
          <p:cNvPr id="6" name="Прямая со стрелкой 5"/>
          <p:cNvCxnSpPr/>
          <p:nvPr/>
        </p:nvCxnSpPr>
        <p:spPr>
          <a:xfrm flipV="1">
            <a:off x="990600" y="50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5715000" y="2743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64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715000" y="36576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29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Дуга 18"/>
          <p:cNvSpPr/>
          <p:nvPr/>
        </p:nvSpPr>
        <p:spPr>
          <a:xfrm rot="8361492" flipH="1">
            <a:off x="5342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858000" y="2438400"/>
            <a:ext cx="22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6858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0" y="6172200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2p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3p</a:t>
            </a:r>
            <a:r>
              <a:rPr lang="ru-RU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3d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4" name="Прямая со стрелкой 13"/>
          <p:cNvCxnSpPr/>
          <p:nvPr/>
        </p:nvCxnSpPr>
        <p:spPr>
          <a:xfrm>
            <a:off x="1170600" y="502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5" name="Дуга 14"/>
          <p:cNvSpPr/>
          <p:nvPr/>
        </p:nvSpPr>
        <p:spPr>
          <a:xfrm rot="8361492" flipH="1">
            <a:off x="56469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162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086600" y="2438400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sp>
        <p:nvSpPr>
          <p:cNvPr id="30" name="Дуга 29"/>
          <p:cNvSpPr/>
          <p:nvPr/>
        </p:nvSpPr>
        <p:spPr>
          <a:xfrm rot="8361492" flipH="1">
            <a:off x="5951763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467600" y="4267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391400" y="2438400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cxnSp>
        <p:nvCxnSpPr>
          <p:cNvPr id="48" name="Прямая со стрелкой 47"/>
          <p:cNvCxnSpPr/>
          <p:nvPr/>
        </p:nvCxnSpPr>
        <p:spPr>
          <a:xfrm flipV="1">
            <a:off x="990600" y="4320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>
            <a:off x="1143000" y="4343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/>
          <p:nvPr/>
        </p:nvCxnSpPr>
        <p:spPr>
          <a:xfrm flipV="1">
            <a:off x="1434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/>
          <p:nvPr/>
        </p:nvCxnSpPr>
        <p:spPr>
          <a:xfrm>
            <a:off x="1614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/>
          <p:nvPr/>
        </p:nvCxnSpPr>
        <p:spPr>
          <a:xfrm flipV="1">
            <a:off x="1872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>
            <a:off x="2052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4" name="Прямая со стрелкой 53"/>
          <p:cNvCxnSpPr/>
          <p:nvPr/>
        </p:nvCxnSpPr>
        <p:spPr>
          <a:xfrm flipV="1">
            <a:off x="2286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>
            <a:off x="2466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 flipV="1">
            <a:off x="937200" y="338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7" name="Прямая со стрелкой 56"/>
          <p:cNvCxnSpPr/>
          <p:nvPr/>
        </p:nvCxnSpPr>
        <p:spPr>
          <a:xfrm>
            <a:off x="1116000" y="3420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8" name="Прямая со стрелкой 57"/>
          <p:cNvCxnSpPr/>
          <p:nvPr/>
        </p:nvCxnSpPr>
        <p:spPr>
          <a:xfrm flipV="1">
            <a:off x="1381200" y="3177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9" name="Прямая со стрелкой 58"/>
          <p:cNvCxnSpPr/>
          <p:nvPr/>
        </p:nvCxnSpPr>
        <p:spPr>
          <a:xfrm>
            <a:off x="1561200" y="32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0" name="Прямая со стрелкой 59"/>
          <p:cNvCxnSpPr/>
          <p:nvPr/>
        </p:nvCxnSpPr>
        <p:spPr>
          <a:xfrm flipV="1">
            <a:off x="1836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/>
          <p:nvPr/>
        </p:nvCxnSpPr>
        <p:spPr>
          <a:xfrm>
            <a:off x="2016000" y="32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2" name="Прямая со стрелкой 61"/>
          <p:cNvCxnSpPr/>
          <p:nvPr/>
        </p:nvCxnSpPr>
        <p:spPr>
          <a:xfrm flipV="1">
            <a:off x="2268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/>
          <p:nvPr/>
        </p:nvCxnSpPr>
        <p:spPr>
          <a:xfrm>
            <a:off x="2448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4" name="Прямая со стрелкой 63"/>
          <p:cNvCxnSpPr/>
          <p:nvPr/>
        </p:nvCxnSpPr>
        <p:spPr>
          <a:xfrm flipV="1">
            <a:off x="972000" y="2438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66" name="Дуга 65"/>
          <p:cNvSpPr/>
          <p:nvPr/>
        </p:nvSpPr>
        <p:spPr>
          <a:xfrm rot="8361492" flipH="1">
            <a:off x="63327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7924800" y="2438400"/>
            <a:ext cx="22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sp>
        <p:nvSpPr>
          <p:cNvPr id="68" name="TextBox 67"/>
          <p:cNvSpPr txBox="1"/>
          <p:nvPr/>
        </p:nvSpPr>
        <p:spPr>
          <a:xfrm>
            <a:off x="7924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39" name="Прямая со стрелкой 38"/>
          <p:cNvCxnSpPr/>
          <p:nvPr/>
        </p:nvCxnSpPr>
        <p:spPr>
          <a:xfrm>
            <a:off x="1143000" y="2438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flipV="1">
            <a:off x="27432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 flipV="1">
            <a:off x="32004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 flipV="1">
            <a:off x="36576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/>
          <p:nvPr/>
        </p:nvCxnSpPr>
        <p:spPr>
          <a:xfrm flipV="1">
            <a:off x="40680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/>
          <p:nvPr/>
        </p:nvCxnSpPr>
        <p:spPr>
          <a:xfrm flipV="1">
            <a:off x="44958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6019800" y="28194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65" name="Прямая со стрелкой 64"/>
          <p:cNvCxnSpPr/>
          <p:nvPr/>
        </p:nvCxnSpPr>
        <p:spPr>
          <a:xfrm>
            <a:off x="28956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6" name="Прямая со стрелкой 45"/>
          <p:cNvCxnSpPr/>
          <p:nvPr/>
        </p:nvCxnSpPr>
        <p:spPr>
          <a:xfrm>
            <a:off x="33528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9" name="Прямая со стрелкой 68"/>
          <p:cNvCxnSpPr/>
          <p:nvPr/>
        </p:nvCxnSpPr>
        <p:spPr>
          <a:xfrm>
            <a:off x="38100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0" name="Прямая со стрелкой 69"/>
          <p:cNvCxnSpPr/>
          <p:nvPr/>
        </p:nvCxnSpPr>
        <p:spPr>
          <a:xfrm>
            <a:off x="42480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1" name="Прямая со стрелкой 70"/>
          <p:cNvCxnSpPr/>
          <p:nvPr/>
        </p:nvCxnSpPr>
        <p:spPr>
          <a:xfrm flipV="1">
            <a:off x="5715000" y="11430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72" name="TextBox 71"/>
          <p:cNvSpPr txBox="1"/>
          <p:nvPr/>
        </p:nvSpPr>
        <p:spPr>
          <a:xfrm>
            <a:off x="5867400" y="1066800"/>
            <a:ext cx="3429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- проскок электрона</a:t>
            </a:r>
            <a:endParaRPr lang="ru-RU" sz="2400" b="1" dirty="0">
              <a:solidFill>
                <a:srgbClr val="FF0000"/>
              </a:solidFill>
            </a:endParaRPr>
          </a:p>
        </p:txBody>
      </p:sp>
      <p:pic>
        <p:nvPicPr>
          <p:cNvPr id="73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4724400" y="1524000"/>
            <a:ext cx="161925" cy="649796"/>
          </a:xfrm>
          <a:prstGeom prst="rect">
            <a:avLst/>
          </a:prstGeom>
          <a:noFill/>
        </p:spPr>
      </p:pic>
      <p:pic>
        <p:nvPicPr>
          <p:cNvPr id="74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t="10500" b="5250"/>
          <a:stretch>
            <a:fillRect/>
          </a:stretch>
        </p:blipFill>
        <p:spPr bwMode="auto">
          <a:xfrm>
            <a:off x="2590800" y="910208"/>
            <a:ext cx="161925" cy="577788"/>
          </a:xfrm>
          <a:prstGeom prst="rect">
            <a:avLst/>
          </a:prstGeom>
          <a:noFill/>
        </p:spPr>
      </p:pic>
      <p:pic>
        <p:nvPicPr>
          <p:cNvPr id="75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4724400" y="914400"/>
            <a:ext cx="161925" cy="649796"/>
          </a:xfrm>
          <a:prstGeom prst="rect">
            <a:avLst/>
          </a:prstGeom>
          <a:noFill/>
        </p:spPr>
      </p:pic>
      <p:sp>
        <p:nvSpPr>
          <p:cNvPr id="76" name="TextBox 75"/>
          <p:cNvSpPr txBox="1"/>
          <p:nvPr/>
        </p:nvSpPr>
        <p:spPr>
          <a:xfrm>
            <a:off x="7467600" y="4267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7924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2" fill="hold">
                      <p:stCondLst>
                        <p:cond delay="indefinite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4" fill="hold">
                      <p:stCondLst>
                        <p:cond delay="indefinite"/>
                      </p:stCondLst>
                      <p:childTnLst>
                        <p:par>
                          <p:cTn id="195" fill="hold">
                            <p:stCondLst>
                              <p:cond delay="0"/>
                            </p:stCondLst>
                            <p:childTnLst>
                              <p:par>
                                <p:cTn id="19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0" fill="hold">
                      <p:stCondLst>
                        <p:cond delay="indefinite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6" fill="hold">
                      <p:stCondLst>
                        <p:cond delay="indefinite"/>
                      </p:stCondLst>
                      <p:childTnLst>
                        <p:par>
                          <p:cTn id="207" fill="hold">
                            <p:stCondLst>
                              <p:cond delay="0"/>
                            </p:stCondLst>
                            <p:childTnLst>
                              <p:par>
                                <p:cTn id="20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2" fill="hold">
                      <p:stCondLst>
                        <p:cond delay="indefinite"/>
                      </p:stCondLst>
                      <p:childTnLst>
                        <p:par>
                          <p:cTn id="213" fill="hold">
                            <p:stCondLst>
                              <p:cond delay="0"/>
                            </p:stCondLst>
                            <p:childTnLst>
                              <p:par>
                                <p:cTn id="2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8" fill="hold">
                      <p:stCondLst>
                        <p:cond delay="indefinite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4" fill="hold">
                      <p:stCondLst>
                        <p:cond delay="indefinite"/>
                      </p:stCondLst>
                      <p:childTnLst>
                        <p:par>
                          <p:cTn id="225" fill="hold">
                            <p:stCondLst>
                              <p:cond delay="0"/>
                            </p:stCondLst>
                            <p:childTnLst>
                              <p:par>
                                <p:cTn id="2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0" fill="hold">
                      <p:stCondLst>
                        <p:cond delay="indefinite"/>
                      </p:stCondLst>
                      <p:childTnLst>
                        <p:par>
                          <p:cTn id="231" fill="hold">
                            <p:stCondLst>
                              <p:cond delay="0"/>
                            </p:stCondLst>
                            <p:childTnLst>
                              <p:par>
                                <p:cTn id="2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6" fill="hold">
                      <p:stCondLst>
                        <p:cond delay="indefinite"/>
                      </p:stCondLst>
                      <p:childTnLst>
                        <p:par>
                          <p:cTn id="237" fill="hold">
                            <p:stCondLst>
                              <p:cond delay="0"/>
                            </p:stCondLst>
                            <p:childTnLst>
                              <p:par>
                                <p:cTn id="2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2" fill="hold">
                      <p:stCondLst>
                        <p:cond delay="indefinite"/>
                      </p:stCondLst>
                      <p:childTnLst>
                        <p:par>
                          <p:cTn id="243" fill="hold">
                            <p:stCondLst>
                              <p:cond delay="0"/>
                            </p:stCondLst>
                            <p:childTnLst>
                              <p:par>
                                <p:cTn id="244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4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7" fill="hold">
                      <p:stCondLst>
                        <p:cond delay="indefinite"/>
                      </p:stCondLst>
                      <p:childTnLst>
                        <p:par>
                          <p:cTn id="248" fill="hold">
                            <p:stCondLst>
                              <p:cond delay="0"/>
                            </p:stCondLst>
                            <p:childTnLst>
                              <p:par>
                                <p:cTn id="24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69 -0.0192 C 0.03438 -0.09161 0.06944 -0.16378 0.10799 -0.1964 C 0.14653 -0.22901 0.19045 -0.21791 0.23038 -0.21444 C 0.27031 -0.21097 0.32188 -0.20773 0.34774 -0.17581 C 0.37361 -0.14389 0.37969 -0.08351 0.38576 -0.02314 " pathEditMode="relative" ptsTypes="aaaaA">
                                      <p:cBhvr>
                                        <p:cTn id="25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1" fill="hold">
                      <p:stCondLst>
                        <p:cond delay="indefinite"/>
                      </p:stCondLst>
                      <p:childTnLst>
                        <p:par>
                          <p:cTn id="252" fill="hold">
                            <p:stCondLst>
                              <p:cond delay="0"/>
                            </p:stCondLst>
                            <p:childTnLst>
                              <p:par>
                                <p:cTn id="25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9" fill="hold">
                      <p:stCondLst>
                        <p:cond delay="indefinite"/>
                      </p:stCondLst>
                      <p:childTnLst>
                        <p:par>
                          <p:cTn id="260" fill="hold">
                            <p:stCondLst>
                              <p:cond delay="0"/>
                            </p:stCondLst>
                            <p:childTnLst>
                              <p:par>
                                <p:cTn id="2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4" fill="hold">
                      <p:stCondLst>
                        <p:cond delay="indefinite"/>
                      </p:stCondLst>
                      <p:childTnLst>
                        <p:par>
                          <p:cTn id="275" fill="hold">
                            <p:stCondLst>
                              <p:cond delay="0"/>
                            </p:stCondLst>
                            <p:childTnLst>
                              <p:par>
                                <p:cTn id="27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8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2" presetID="20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283" dur="500" autoRev="1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84" dur="500" autoRev="1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85" dur="500" autoRev="1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0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287" dur="500" autoRev="1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88" dur="500" autoRev="1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89" dur="500" autoRev="1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" grpId="0"/>
      <p:bldP spid="13" grpId="0"/>
      <p:bldP spid="19" grpId="0" animBg="1"/>
      <p:bldP spid="20" grpId="0"/>
      <p:bldP spid="21" grpId="0"/>
      <p:bldP spid="15" grpId="0" animBg="1"/>
      <p:bldP spid="16" grpId="0"/>
      <p:bldP spid="17" grpId="0"/>
      <p:bldP spid="30" grpId="0" animBg="1"/>
      <p:bldP spid="32" grpId="0"/>
      <p:bldP spid="32" grpId="1"/>
      <p:bldP spid="35" grpId="0"/>
      <p:bldP spid="66" grpId="0" animBg="1"/>
      <p:bldP spid="67" grpId="0"/>
      <p:bldP spid="68" grpId="0"/>
      <p:bldP spid="68" grpId="1"/>
      <p:bldP spid="47" grpId="0"/>
      <p:bldP spid="72" grpId="0"/>
      <p:bldP spid="76" grpId="0"/>
      <p:bldP spid="77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1\Desktop\графическая формула\4 уровня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914400"/>
            <a:ext cx="8458200" cy="52578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14400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цинка</a:t>
            </a:r>
            <a:endParaRPr lang="ru-RU" dirty="0"/>
          </a:p>
        </p:txBody>
      </p:sp>
      <p:cxnSp>
        <p:nvCxnSpPr>
          <p:cNvPr id="6" name="Прямая со стрелкой 5"/>
          <p:cNvCxnSpPr/>
          <p:nvPr/>
        </p:nvCxnSpPr>
        <p:spPr>
          <a:xfrm flipV="1">
            <a:off x="990600" y="50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5715000" y="2743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65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715000" y="36576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Дуга 18"/>
          <p:cNvSpPr/>
          <p:nvPr/>
        </p:nvSpPr>
        <p:spPr>
          <a:xfrm rot="8361492" flipH="1">
            <a:off x="5342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858000" y="2438400"/>
            <a:ext cx="22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6858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0" y="6172200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2p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3p</a:t>
            </a:r>
            <a:r>
              <a:rPr lang="ru-RU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4s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3d</a:t>
            </a:r>
            <a:r>
              <a:rPr lang="en-US" sz="32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4" name="Прямая со стрелкой 13"/>
          <p:cNvCxnSpPr/>
          <p:nvPr/>
        </p:nvCxnSpPr>
        <p:spPr>
          <a:xfrm>
            <a:off x="1170600" y="502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5" name="Дуга 14"/>
          <p:cNvSpPr/>
          <p:nvPr/>
        </p:nvSpPr>
        <p:spPr>
          <a:xfrm rot="8361492" flipH="1">
            <a:off x="56469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162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086600" y="2438400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sp>
        <p:nvSpPr>
          <p:cNvPr id="30" name="Дуга 29"/>
          <p:cNvSpPr/>
          <p:nvPr/>
        </p:nvSpPr>
        <p:spPr>
          <a:xfrm rot="8361492" flipH="1">
            <a:off x="5951763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467600" y="4267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391400" y="2438400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cxnSp>
        <p:nvCxnSpPr>
          <p:cNvPr id="48" name="Прямая со стрелкой 47"/>
          <p:cNvCxnSpPr/>
          <p:nvPr/>
        </p:nvCxnSpPr>
        <p:spPr>
          <a:xfrm flipV="1">
            <a:off x="990600" y="4320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>
            <a:off x="1143000" y="4343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/>
          <p:nvPr/>
        </p:nvCxnSpPr>
        <p:spPr>
          <a:xfrm flipV="1">
            <a:off x="1434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/>
          <p:nvPr/>
        </p:nvCxnSpPr>
        <p:spPr>
          <a:xfrm>
            <a:off x="1614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/>
          <p:nvPr/>
        </p:nvCxnSpPr>
        <p:spPr>
          <a:xfrm flipV="1">
            <a:off x="1872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>
            <a:off x="2052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4" name="Прямая со стрелкой 53"/>
          <p:cNvCxnSpPr/>
          <p:nvPr/>
        </p:nvCxnSpPr>
        <p:spPr>
          <a:xfrm flipV="1">
            <a:off x="2286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>
            <a:off x="2466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 flipV="1">
            <a:off x="937200" y="338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7" name="Прямая со стрелкой 56"/>
          <p:cNvCxnSpPr/>
          <p:nvPr/>
        </p:nvCxnSpPr>
        <p:spPr>
          <a:xfrm>
            <a:off x="1116000" y="3420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8" name="Прямая со стрелкой 57"/>
          <p:cNvCxnSpPr/>
          <p:nvPr/>
        </p:nvCxnSpPr>
        <p:spPr>
          <a:xfrm flipV="1">
            <a:off x="1381200" y="3177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9" name="Прямая со стрелкой 58"/>
          <p:cNvCxnSpPr/>
          <p:nvPr/>
        </p:nvCxnSpPr>
        <p:spPr>
          <a:xfrm>
            <a:off x="1561200" y="32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0" name="Прямая со стрелкой 59"/>
          <p:cNvCxnSpPr/>
          <p:nvPr/>
        </p:nvCxnSpPr>
        <p:spPr>
          <a:xfrm flipV="1">
            <a:off x="1836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/>
          <p:nvPr/>
        </p:nvCxnSpPr>
        <p:spPr>
          <a:xfrm>
            <a:off x="2016000" y="32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2" name="Прямая со стрелкой 61"/>
          <p:cNvCxnSpPr/>
          <p:nvPr/>
        </p:nvCxnSpPr>
        <p:spPr>
          <a:xfrm flipV="1">
            <a:off x="2268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/>
          <p:nvPr/>
        </p:nvCxnSpPr>
        <p:spPr>
          <a:xfrm>
            <a:off x="2448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4" name="Прямая со стрелкой 63"/>
          <p:cNvCxnSpPr/>
          <p:nvPr/>
        </p:nvCxnSpPr>
        <p:spPr>
          <a:xfrm flipV="1">
            <a:off x="972000" y="2438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66" name="Дуга 65"/>
          <p:cNvSpPr/>
          <p:nvPr/>
        </p:nvSpPr>
        <p:spPr>
          <a:xfrm rot="8361492" flipH="1">
            <a:off x="63327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7924800" y="2438400"/>
            <a:ext cx="22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sp>
        <p:nvSpPr>
          <p:cNvPr id="68" name="TextBox 67"/>
          <p:cNvSpPr txBox="1"/>
          <p:nvPr/>
        </p:nvSpPr>
        <p:spPr>
          <a:xfrm>
            <a:off x="7924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39" name="Прямая со стрелкой 38"/>
          <p:cNvCxnSpPr/>
          <p:nvPr/>
        </p:nvCxnSpPr>
        <p:spPr>
          <a:xfrm>
            <a:off x="1143000" y="2438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flipV="1">
            <a:off x="27432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 flipV="1">
            <a:off x="32004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 flipV="1">
            <a:off x="36576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/>
          <p:nvPr/>
        </p:nvCxnSpPr>
        <p:spPr>
          <a:xfrm flipV="1">
            <a:off x="40680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/>
          <p:nvPr/>
        </p:nvCxnSpPr>
        <p:spPr>
          <a:xfrm flipV="1">
            <a:off x="44958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6019800" y="28194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Zn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65" name="Прямая со стрелкой 64"/>
          <p:cNvCxnSpPr/>
          <p:nvPr/>
        </p:nvCxnSpPr>
        <p:spPr>
          <a:xfrm>
            <a:off x="28956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6" name="Прямая со стрелкой 45"/>
          <p:cNvCxnSpPr/>
          <p:nvPr/>
        </p:nvCxnSpPr>
        <p:spPr>
          <a:xfrm>
            <a:off x="33528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9" name="Прямая со стрелкой 68"/>
          <p:cNvCxnSpPr/>
          <p:nvPr/>
        </p:nvCxnSpPr>
        <p:spPr>
          <a:xfrm>
            <a:off x="38100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0" name="Прямая со стрелкой 69"/>
          <p:cNvCxnSpPr/>
          <p:nvPr/>
        </p:nvCxnSpPr>
        <p:spPr>
          <a:xfrm>
            <a:off x="42480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1" name="Прямая со стрелкой 70"/>
          <p:cNvCxnSpPr/>
          <p:nvPr/>
        </p:nvCxnSpPr>
        <p:spPr>
          <a:xfrm>
            <a:off x="46482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72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4724400" y="1524000"/>
            <a:ext cx="161925" cy="649796"/>
          </a:xfrm>
          <a:prstGeom prst="rect">
            <a:avLst/>
          </a:prstGeom>
          <a:noFill/>
        </p:spPr>
      </p:pic>
      <p:pic>
        <p:nvPicPr>
          <p:cNvPr id="73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t="10500" b="5250"/>
          <a:stretch>
            <a:fillRect/>
          </a:stretch>
        </p:blipFill>
        <p:spPr bwMode="auto">
          <a:xfrm>
            <a:off x="2590800" y="910208"/>
            <a:ext cx="161925" cy="577788"/>
          </a:xfrm>
          <a:prstGeom prst="rect">
            <a:avLst/>
          </a:prstGeom>
          <a:noFill/>
        </p:spPr>
      </p:pic>
      <p:pic>
        <p:nvPicPr>
          <p:cNvPr id="74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4724400" y="914400"/>
            <a:ext cx="161925" cy="6497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9" fill="hold">
                      <p:stCondLst>
                        <p:cond delay="indefinite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>
                      <p:stCondLst>
                        <p:cond delay="indefinite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1" fill="hold">
                      <p:stCondLst>
                        <p:cond delay="indefinite"/>
                      </p:stCondLst>
                      <p:childTnLst>
                        <p:par>
                          <p:cTn id="222" fill="hold">
                            <p:stCondLst>
                              <p:cond delay="0"/>
                            </p:stCondLst>
                            <p:childTnLst>
                              <p:par>
                                <p:cTn id="2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7" fill="hold">
                      <p:stCondLst>
                        <p:cond delay="indefinite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>
                      <p:stCondLst>
                        <p:cond delay="indefinite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9" fill="hold">
                      <p:stCondLst>
                        <p:cond delay="indefinite"/>
                      </p:stCondLst>
                      <p:childTnLst>
                        <p:par>
                          <p:cTn id="240" fill="hold">
                            <p:stCondLst>
                              <p:cond delay="0"/>
                            </p:stCondLst>
                            <p:childTnLst>
                              <p:par>
                                <p:cTn id="2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5" fill="hold">
                      <p:stCondLst>
                        <p:cond delay="indefinite"/>
                      </p:stCondLst>
                      <p:childTnLst>
                        <p:par>
                          <p:cTn id="246" fill="hold">
                            <p:stCondLst>
                              <p:cond delay="0"/>
                            </p:stCondLst>
                            <p:childTnLst>
                              <p:par>
                                <p:cTn id="2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1" fill="hold">
                      <p:stCondLst>
                        <p:cond delay="indefinite"/>
                      </p:stCondLst>
                      <p:childTnLst>
                        <p:par>
                          <p:cTn id="252" fill="hold">
                            <p:stCondLst>
                              <p:cond delay="0"/>
                            </p:stCondLst>
                            <p:childTnLst>
                              <p:par>
                                <p:cTn id="2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7" fill="hold">
                      <p:stCondLst>
                        <p:cond delay="indefinite"/>
                      </p:stCondLst>
                      <p:childTnLst>
                        <p:par>
                          <p:cTn id="258" fill="hold">
                            <p:stCondLst>
                              <p:cond delay="0"/>
                            </p:stCondLst>
                            <p:childTnLst>
                              <p:par>
                                <p:cTn id="2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3" fill="hold">
                      <p:stCondLst>
                        <p:cond delay="indefinite"/>
                      </p:stCondLst>
                      <p:childTnLst>
                        <p:par>
                          <p:cTn id="264" fill="hold">
                            <p:stCondLst>
                              <p:cond delay="0"/>
                            </p:stCondLst>
                            <p:childTnLst>
                              <p:par>
                                <p:cTn id="2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" grpId="0"/>
      <p:bldP spid="13" grpId="0"/>
      <p:bldP spid="19" grpId="0" animBg="1"/>
      <p:bldP spid="20" grpId="0"/>
      <p:bldP spid="21" grpId="0"/>
      <p:bldP spid="15" grpId="0" animBg="1"/>
      <p:bldP spid="16" grpId="0"/>
      <p:bldP spid="17" grpId="0"/>
      <p:bldP spid="30" grpId="0" animBg="1"/>
      <p:bldP spid="32" grpId="0"/>
      <p:bldP spid="35" grpId="0"/>
      <p:bldP spid="66" grpId="0" animBg="1"/>
      <p:bldP spid="67" grpId="0"/>
      <p:bldP spid="68" grpId="0"/>
      <p:bldP spid="47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1\Desktop\графическая формула\4 уровня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914400"/>
            <a:ext cx="8458200" cy="52578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14400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галлия</a:t>
            </a:r>
            <a:endParaRPr lang="ru-RU" dirty="0"/>
          </a:p>
        </p:txBody>
      </p:sp>
      <p:cxnSp>
        <p:nvCxnSpPr>
          <p:cNvPr id="6" name="Прямая со стрелкой 5"/>
          <p:cNvCxnSpPr/>
          <p:nvPr/>
        </p:nvCxnSpPr>
        <p:spPr>
          <a:xfrm flipV="1">
            <a:off x="990600" y="50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5715000" y="2743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70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715000" y="36576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31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Дуга 18"/>
          <p:cNvSpPr/>
          <p:nvPr/>
        </p:nvSpPr>
        <p:spPr>
          <a:xfrm rot="8361492" flipH="1">
            <a:off x="5342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858000" y="2438400"/>
            <a:ext cx="22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6858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0" y="6172200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2p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3p</a:t>
            </a:r>
            <a:r>
              <a:rPr lang="ru-RU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4s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3d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 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4p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endParaRPr lang="ru-RU" sz="28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4" name="Прямая со стрелкой 13"/>
          <p:cNvCxnSpPr/>
          <p:nvPr/>
        </p:nvCxnSpPr>
        <p:spPr>
          <a:xfrm>
            <a:off x="1170600" y="502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5" name="Дуга 14"/>
          <p:cNvSpPr/>
          <p:nvPr/>
        </p:nvSpPr>
        <p:spPr>
          <a:xfrm rot="8361492" flipH="1">
            <a:off x="56469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162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086600" y="2438400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sp>
        <p:nvSpPr>
          <p:cNvPr id="30" name="Дуга 29"/>
          <p:cNvSpPr/>
          <p:nvPr/>
        </p:nvSpPr>
        <p:spPr>
          <a:xfrm rot="8361492" flipH="1">
            <a:off x="5951763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467600" y="4267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391400" y="2438400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cxnSp>
        <p:nvCxnSpPr>
          <p:cNvPr id="48" name="Прямая со стрелкой 47"/>
          <p:cNvCxnSpPr/>
          <p:nvPr/>
        </p:nvCxnSpPr>
        <p:spPr>
          <a:xfrm flipV="1">
            <a:off x="990600" y="4320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>
            <a:off x="1143000" y="4343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/>
          <p:nvPr/>
        </p:nvCxnSpPr>
        <p:spPr>
          <a:xfrm flipV="1">
            <a:off x="1434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/>
          <p:nvPr/>
        </p:nvCxnSpPr>
        <p:spPr>
          <a:xfrm>
            <a:off x="1614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/>
          <p:nvPr/>
        </p:nvCxnSpPr>
        <p:spPr>
          <a:xfrm flipV="1">
            <a:off x="1872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>
            <a:off x="2052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4" name="Прямая со стрелкой 53"/>
          <p:cNvCxnSpPr/>
          <p:nvPr/>
        </p:nvCxnSpPr>
        <p:spPr>
          <a:xfrm flipV="1">
            <a:off x="2286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>
            <a:off x="2466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 flipV="1">
            <a:off x="937200" y="338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7" name="Прямая со стрелкой 56"/>
          <p:cNvCxnSpPr/>
          <p:nvPr/>
        </p:nvCxnSpPr>
        <p:spPr>
          <a:xfrm>
            <a:off x="1116000" y="3420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8" name="Прямая со стрелкой 57"/>
          <p:cNvCxnSpPr/>
          <p:nvPr/>
        </p:nvCxnSpPr>
        <p:spPr>
          <a:xfrm flipV="1">
            <a:off x="1381200" y="3177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9" name="Прямая со стрелкой 58"/>
          <p:cNvCxnSpPr/>
          <p:nvPr/>
        </p:nvCxnSpPr>
        <p:spPr>
          <a:xfrm>
            <a:off x="1561200" y="32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0" name="Прямая со стрелкой 59"/>
          <p:cNvCxnSpPr/>
          <p:nvPr/>
        </p:nvCxnSpPr>
        <p:spPr>
          <a:xfrm flipV="1">
            <a:off x="1836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/>
          <p:nvPr/>
        </p:nvCxnSpPr>
        <p:spPr>
          <a:xfrm>
            <a:off x="2016000" y="32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2" name="Прямая со стрелкой 61"/>
          <p:cNvCxnSpPr/>
          <p:nvPr/>
        </p:nvCxnSpPr>
        <p:spPr>
          <a:xfrm flipV="1">
            <a:off x="2268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/>
          <p:nvPr/>
        </p:nvCxnSpPr>
        <p:spPr>
          <a:xfrm>
            <a:off x="2448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4" name="Прямая со стрелкой 63"/>
          <p:cNvCxnSpPr/>
          <p:nvPr/>
        </p:nvCxnSpPr>
        <p:spPr>
          <a:xfrm flipV="1">
            <a:off x="972000" y="2438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66" name="Дуга 65"/>
          <p:cNvSpPr/>
          <p:nvPr/>
        </p:nvSpPr>
        <p:spPr>
          <a:xfrm rot="8361492" flipH="1">
            <a:off x="63327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7924800" y="2438400"/>
            <a:ext cx="533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sp>
        <p:nvSpPr>
          <p:cNvPr id="68" name="TextBox 67"/>
          <p:cNvSpPr txBox="1"/>
          <p:nvPr/>
        </p:nvSpPr>
        <p:spPr>
          <a:xfrm>
            <a:off x="7924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39" name="Прямая со стрелкой 38"/>
          <p:cNvCxnSpPr/>
          <p:nvPr/>
        </p:nvCxnSpPr>
        <p:spPr>
          <a:xfrm>
            <a:off x="1143000" y="2438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flipV="1">
            <a:off x="27432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 flipV="1">
            <a:off x="32004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 flipV="1">
            <a:off x="36576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/>
          <p:nvPr/>
        </p:nvCxnSpPr>
        <p:spPr>
          <a:xfrm flipV="1">
            <a:off x="40680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/>
          <p:nvPr/>
        </p:nvCxnSpPr>
        <p:spPr>
          <a:xfrm flipV="1">
            <a:off x="44958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6019800" y="28194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Ga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65" name="Прямая со стрелкой 64"/>
          <p:cNvCxnSpPr/>
          <p:nvPr/>
        </p:nvCxnSpPr>
        <p:spPr>
          <a:xfrm>
            <a:off x="28956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6" name="Прямая со стрелкой 45"/>
          <p:cNvCxnSpPr/>
          <p:nvPr/>
        </p:nvCxnSpPr>
        <p:spPr>
          <a:xfrm>
            <a:off x="33528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9" name="Прямая со стрелкой 68"/>
          <p:cNvCxnSpPr/>
          <p:nvPr/>
        </p:nvCxnSpPr>
        <p:spPr>
          <a:xfrm>
            <a:off x="38100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0" name="Прямая со стрелкой 69"/>
          <p:cNvCxnSpPr/>
          <p:nvPr/>
        </p:nvCxnSpPr>
        <p:spPr>
          <a:xfrm>
            <a:off x="42480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1" name="Прямая со стрелкой 70"/>
          <p:cNvCxnSpPr/>
          <p:nvPr/>
        </p:nvCxnSpPr>
        <p:spPr>
          <a:xfrm>
            <a:off x="46482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2" name="Прямая со стрелкой 71"/>
          <p:cNvCxnSpPr/>
          <p:nvPr/>
        </p:nvCxnSpPr>
        <p:spPr>
          <a:xfrm flipV="1">
            <a:off x="1447800" y="1600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73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4724400" y="1524000"/>
            <a:ext cx="161925" cy="649796"/>
          </a:xfrm>
          <a:prstGeom prst="rect">
            <a:avLst/>
          </a:prstGeom>
          <a:noFill/>
        </p:spPr>
      </p:pic>
      <p:pic>
        <p:nvPicPr>
          <p:cNvPr id="74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t="10500" b="5250"/>
          <a:stretch>
            <a:fillRect/>
          </a:stretch>
        </p:blipFill>
        <p:spPr bwMode="auto">
          <a:xfrm>
            <a:off x="2590800" y="910208"/>
            <a:ext cx="161925" cy="577788"/>
          </a:xfrm>
          <a:prstGeom prst="rect">
            <a:avLst/>
          </a:prstGeom>
          <a:noFill/>
        </p:spPr>
      </p:pic>
      <p:pic>
        <p:nvPicPr>
          <p:cNvPr id="75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4724400" y="914400"/>
            <a:ext cx="161925" cy="6497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9" fill="hold">
                      <p:stCondLst>
                        <p:cond delay="indefinite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>
                      <p:stCondLst>
                        <p:cond delay="indefinite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1" fill="hold">
                      <p:stCondLst>
                        <p:cond delay="indefinite"/>
                      </p:stCondLst>
                      <p:childTnLst>
                        <p:par>
                          <p:cTn id="222" fill="hold">
                            <p:stCondLst>
                              <p:cond delay="0"/>
                            </p:stCondLst>
                            <p:childTnLst>
                              <p:par>
                                <p:cTn id="2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7" fill="hold">
                      <p:stCondLst>
                        <p:cond delay="indefinite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>
                      <p:stCondLst>
                        <p:cond delay="indefinite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9" fill="hold">
                      <p:stCondLst>
                        <p:cond delay="indefinite"/>
                      </p:stCondLst>
                      <p:childTnLst>
                        <p:par>
                          <p:cTn id="240" fill="hold">
                            <p:stCondLst>
                              <p:cond delay="0"/>
                            </p:stCondLst>
                            <p:childTnLst>
                              <p:par>
                                <p:cTn id="2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5" fill="hold">
                      <p:stCondLst>
                        <p:cond delay="indefinite"/>
                      </p:stCondLst>
                      <p:childTnLst>
                        <p:par>
                          <p:cTn id="246" fill="hold">
                            <p:stCondLst>
                              <p:cond delay="0"/>
                            </p:stCondLst>
                            <p:childTnLst>
                              <p:par>
                                <p:cTn id="2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1" fill="hold">
                      <p:stCondLst>
                        <p:cond delay="indefinite"/>
                      </p:stCondLst>
                      <p:childTnLst>
                        <p:par>
                          <p:cTn id="252" fill="hold">
                            <p:stCondLst>
                              <p:cond delay="0"/>
                            </p:stCondLst>
                            <p:childTnLst>
                              <p:par>
                                <p:cTn id="2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7" fill="hold">
                      <p:stCondLst>
                        <p:cond delay="indefinite"/>
                      </p:stCondLst>
                      <p:childTnLst>
                        <p:par>
                          <p:cTn id="258" fill="hold">
                            <p:stCondLst>
                              <p:cond delay="0"/>
                            </p:stCondLst>
                            <p:childTnLst>
                              <p:par>
                                <p:cTn id="2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3" fill="hold">
                      <p:stCondLst>
                        <p:cond delay="indefinite"/>
                      </p:stCondLst>
                      <p:childTnLst>
                        <p:par>
                          <p:cTn id="264" fill="hold">
                            <p:stCondLst>
                              <p:cond delay="0"/>
                            </p:stCondLst>
                            <p:childTnLst>
                              <p:par>
                                <p:cTn id="2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9" fill="hold">
                      <p:stCondLst>
                        <p:cond delay="indefinite"/>
                      </p:stCondLst>
                      <p:childTnLst>
                        <p:par>
                          <p:cTn id="270" fill="hold">
                            <p:stCondLst>
                              <p:cond delay="0"/>
                            </p:stCondLst>
                            <p:childTnLst>
                              <p:par>
                                <p:cTn id="2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" grpId="0"/>
      <p:bldP spid="13" grpId="0"/>
      <p:bldP spid="19" grpId="0" animBg="1"/>
      <p:bldP spid="20" grpId="0"/>
      <p:bldP spid="21" grpId="0"/>
      <p:bldP spid="15" grpId="0" animBg="1"/>
      <p:bldP spid="16" grpId="0"/>
      <p:bldP spid="17" grpId="0"/>
      <p:bldP spid="30" grpId="0" animBg="1"/>
      <p:bldP spid="32" grpId="0"/>
      <p:bldP spid="35" grpId="0"/>
      <p:bldP spid="66" grpId="0" animBg="1"/>
      <p:bldP spid="67" grpId="0"/>
      <p:bldP spid="68" grpId="0"/>
      <p:bldP spid="47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1\Desktop\графическая формула\4 уровня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914400"/>
            <a:ext cx="8458200" cy="52578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14400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германия</a:t>
            </a:r>
            <a:endParaRPr lang="ru-RU" dirty="0"/>
          </a:p>
        </p:txBody>
      </p:sp>
      <p:cxnSp>
        <p:nvCxnSpPr>
          <p:cNvPr id="6" name="Прямая со стрелкой 5"/>
          <p:cNvCxnSpPr/>
          <p:nvPr/>
        </p:nvCxnSpPr>
        <p:spPr>
          <a:xfrm flipV="1">
            <a:off x="990600" y="50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5715000" y="2743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</a:t>
            </a:r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715000" y="36576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Дуга 18"/>
          <p:cNvSpPr/>
          <p:nvPr/>
        </p:nvSpPr>
        <p:spPr>
          <a:xfrm rot="8361492" flipH="1">
            <a:off x="5342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858000" y="2438400"/>
            <a:ext cx="22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6858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0" y="6172200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2p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3p</a:t>
            </a:r>
            <a:r>
              <a:rPr lang="ru-RU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4s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3d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 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4p</a:t>
            </a:r>
            <a:r>
              <a:rPr lang="ru-RU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endParaRPr lang="ru-RU" sz="28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4" name="Прямая со стрелкой 13"/>
          <p:cNvCxnSpPr/>
          <p:nvPr/>
        </p:nvCxnSpPr>
        <p:spPr>
          <a:xfrm>
            <a:off x="1170600" y="502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5" name="Дуга 14"/>
          <p:cNvSpPr/>
          <p:nvPr/>
        </p:nvSpPr>
        <p:spPr>
          <a:xfrm rot="8361492" flipH="1">
            <a:off x="56469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162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086600" y="2438400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sp>
        <p:nvSpPr>
          <p:cNvPr id="30" name="Дуга 29"/>
          <p:cNvSpPr/>
          <p:nvPr/>
        </p:nvSpPr>
        <p:spPr>
          <a:xfrm rot="8361492" flipH="1">
            <a:off x="5951763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467600" y="4267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391400" y="2438400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cxnSp>
        <p:nvCxnSpPr>
          <p:cNvPr id="48" name="Прямая со стрелкой 47"/>
          <p:cNvCxnSpPr/>
          <p:nvPr/>
        </p:nvCxnSpPr>
        <p:spPr>
          <a:xfrm flipV="1">
            <a:off x="990600" y="4320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>
            <a:off x="1143000" y="4343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/>
          <p:nvPr/>
        </p:nvCxnSpPr>
        <p:spPr>
          <a:xfrm flipV="1">
            <a:off x="1434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/>
          <p:nvPr/>
        </p:nvCxnSpPr>
        <p:spPr>
          <a:xfrm>
            <a:off x="1614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/>
          <p:nvPr/>
        </p:nvCxnSpPr>
        <p:spPr>
          <a:xfrm flipV="1">
            <a:off x="1872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>
            <a:off x="2052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4" name="Прямая со стрелкой 53"/>
          <p:cNvCxnSpPr/>
          <p:nvPr/>
        </p:nvCxnSpPr>
        <p:spPr>
          <a:xfrm flipV="1">
            <a:off x="2286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>
            <a:off x="2466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 flipV="1">
            <a:off x="937200" y="338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7" name="Прямая со стрелкой 56"/>
          <p:cNvCxnSpPr/>
          <p:nvPr/>
        </p:nvCxnSpPr>
        <p:spPr>
          <a:xfrm>
            <a:off x="1116000" y="3420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8" name="Прямая со стрелкой 57"/>
          <p:cNvCxnSpPr/>
          <p:nvPr/>
        </p:nvCxnSpPr>
        <p:spPr>
          <a:xfrm flipV="1">
            <a:off x="1381200" y="3177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9" name="Прямая со стрелкой 58"/>
          <p:cNvCxnSpPr/>
          <p:nvPr/>
        </p:nvCxnSpPr>
        <p:spPr>
          <a:xfrm>
            <a:off x="1561200" y="32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0" name="Прямая со стрелкой 59"/>
          <p:cNvCxnSpPr/>
          <p:nvPr/>
        </p:nvCxnSpPr>
        <p:spPr>
          <a:xfrm flipV="1">
            <a:off x="1836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/>
          <p:nvPr/>
        </p:nvCxnSpPr>
        <p:spPr>
          <a:xfrm>
            <a:off x="2016000" y="32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2" name="Прямая со стрелкой 61"/>
          <p:cNvCxnSpPr/>
          <p:nvPr/>
        </p:nvCxnSpPr>
        <p:spPr>
          <a:xfrm flipV="1">
            <a:off x="2268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/>
          <p:nvPr/>
        </p:nvCxnSpPr>
        <p:spPr>
          <a:xfrm>
            <a:off x="2448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4" name="Прямая со стрелкой 63"/>
          <p:cNvCxnSpPr/>
          <p:nvPr/>
        </p:nvCxnSpPr>
        <p:spPr>
          <a:xfrm flipV="1">
            <a:off x="972000" y="2438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66" name="Дуга 65"/>
          <p:cNvSpPr/>
          <p:nvPr/>
        </p:nvSpPr>
        <p:spPr>
          <a:xfrm rot="8361492" flipH="1">
            <a:off x="63327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7924800" y="2438400"/>
            <a:ext cx="533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sp>
        <p:nvSpPr>
          <p:cNvPr id="68" name="TextBox 67"/>
          <p:cNvSpPr txBox="1"/>
          <p:nvPr/>
        </p:nvSpPr>
        <p:spPr>
          <a:xfrm>
            <a:off x="7924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39" name="Прямая со стрелкой 38"/>
          <p:cNvCxnSpPr/>
          <p:nvPr/>
        </p:nvCxnSpPr>
        <p:spPr>
          <a:xfrm>
            <a:off x="1143000" y="2438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flipV="1">
            <a:off x="27432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 flipV="1">
            <a:off x="32004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 flipV="1">
            <a:off x="36576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/>
          <p:nvPr/>
        </p:nvCxnSpPr>
        <p:spPr>
          <a:xfrm flipV="1">
            <a:off x="40680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/>
          <p:nvPr/>
        </p:nvCxnSpPr>
        <p:spPr>
          <a:xfrm flipV="1">
            <a:off x="44958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6019800" y="28194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65" name="Прямая со стрелкой 64"/>
          <p:cNvCxnSpPr/>
          <p:nvPr/>
        </p:nvCxnSpPr>
        <p:spPr>
          <a:xfrm>
            <a:off x="28956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6" name="Прямая со стрелкой 45"/>
          <p:cNvCxnSpPr/>
          <p:nvPr/>
        </p:nvCxnSpPr>
        <p:spPr>
          <a:xfrm>
            <a:off x="33528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9" name="Прямая со стрелкой 68"/>
          <p:cNvCxnSpPr/>
          <p:nvPr/>
        </p:nvCxnSpPr>
        <p:spPr>
          <a:xfrm>
            <a:off x="38100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0" name="Прямая со стрелкой 69"/>
          <p:cNvCxnSpPr/>
          <p:nvPr/>
        </p:nvCxnSpPr>
        <p:spPr>
          <a:xfrm>
            <a:off x="42480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1" name="Прямая со стрелкой 70"/>
          <p:cNvCxnSpPr/>
          <p:nvPr/>
        </p:nvCxnSpPr>
        <p:spPr>
          <a:xfrm>
            <a:off x="46482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2" name="Прямая со стрелкой 71"/>
          <p:cNvCxnSpPr/>
          <p:nvPr/>
        </p:nvCxnSpPr>
        <p:spPr>
          <a:xfrm flipV="1">
            <a:off x="1447800" y="1600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3" name="Прямая со стрелкой 72"/>
          <p:cNvCxnSpPr/>
          <p:nvPr/>
        </p:nvCxnSpPr>
        <p:spPr>
          <a:xfrm flipV="1">
            <a:off x="1836000" y="1600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74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4724400" y="1524000"/>
            <a:ext cx="161925" cy="649796"/>
          </a:xfrm>
          <a:prstGeom prst="rect">
            <a:avLst/>
          </a:prstGeom>
          <a:noFill/>
        </p:spPr>
      </p:pic>
      <p:pic>
        <p:nvPicPr>
          <p:cNvPr id="75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t="10500" b="5250"/>
          <a:stretch>
            <a:fillRect/>
          </a:stretch>
        </p:blipFill>
        <p:spPr bwMode="auto">
          <a:xfrm>
            <a:off x="2590800" y="910208"/>
            <a:ext cx="161925" cy="577788"/>
          </a:xfrm>
          <a:prstGeom prst="rect">
            <a:avLst/>
          </a:prstGeom>
          <a:noFill/>
        </p:spPr>
      </p:pic>
      <p:pic>
        <p:nvPicPr>
          <p:cNvPr id="76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4724400" y="914400"/>
            <a:ext cx="161925" cy="6497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9" fill="hold">
                      <p:stCondLst>
                        <p:cond delay="indefinite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>
                      <p:stCondLst>
                        <p:cond delay="indefinite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1" fill="hold">
                      <p:stCondLst>
                        <p:cond delay="indefinite"/>
                      </p:stCondLst>
                      <p:childTnLst>
                        <p:par>
                          <p:cTn id="222" fill="hold">
                            <p:stCondLst>
                              <p:cond delay="0"/>
                            </p:stCondLst>
                            <p:childTnLst>
                              <p:par>
                                <p:cTn id="2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7" fill="hold">
                      <p:stCondLst>
                        <p:cond delay="indefinite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>
                      <p:stCondLst>
                        <p:cond delay="indefinite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9" fill="hold">
                      <p:stCondLst>
                        <p:cond delay="indefinite"/>
                      </p:stCondLst>
                      <p:childTnLst>
                        <p:par>
                          <p:cTn id="240" fill="hold">
                            <p:stCondLst>
                              <p:cond delay="0"/>
                            </p:stCondLst>
                            <p:childTnLst>
                              <p:par>
                                <p:cTn id="2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5" fill="hold">
                      <p:stCondLst>
                        <p:cond delay="indefinite"/>
                      </p:stCondLst>
                      <p:childTnLst>
                        <p:par>
                          <p:cTn id="246" fill="hold">
                            <p:stCondLst>
                              <p:cond delay="0"/>
                            </p:stCondLst>
                            <p:childTnLst>
                              <p:par>
                                <p:cTn id="2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1" fill="hold">
                      <p:stCondLst>
                        <p:cond delay="indefinite"/>
                      </p:stCondLst>
                      <p:childTnLst>
                        <p:par>
                          <p:cTn id="252" fill="hold">
                            <p:stCondLst>
                              <p:cond delay="0"/>
                            </p:stCondLst>
                            <p:childTnLst>
                              <p:par>
                                <p:cTn id="2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7" fill="hold">
                      <p:stCondLst>
                        <p:cond delay="indefinite"/>
                      </p:stCondLst>
                      <p:childTnLst>
                        <p:par>
                          <p:cTn id="258" fill="hold">
                            <p:stCondLst>
                              <p:cond delay="0"/>
                            </p:stCondLst>
                            <p:childTnLst>
                              <p:par>
                                <p:cTn id="2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3" fill="hold">
                      <p:stCondLst>
                        <p:cond delay="indefinite"/>
                      </p:stCondLst>
                      <p:childTnLst>
                        <p:par>
                          <p:cTn id="264" fill="hold">
                            <p:stCondLst>
                              <p:cond delay="0"/>
                            </p:stCondLst>
                            <p:childTnLst>
                              <p:par>
                                <p:cTn id="2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9" fill="hold">
                      <p:stCondLst>
                        <p:cond delay="indefinite"/>
                      </p:stCondLst>
                      <p:childTnLst>
                        <p:par>
                          <p:cTn id="270" fill="hold">
                            <p:stCondLst>
                              <p:cond delay="0"/>
                            </p:stCondLst>
                            <p:childTnLst>
                              <p:par>
                                <p:cTn id="2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5" fill="hold">
                      <p:stCondLst>
                        <p:cond delay="indefinite"/>
                      </p:stCondLst>
                      <p:childTnLst>
                        <p:par>
                          <p:cTn id="276" fill="hold">
                            <p:stCondLst>
                              <p:cond delay="0"/>
                            </p:stCondLst>
                            <p:childTnLst>
                              <p:par>
                                <p:cTn id="2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" grpId="0"/>
      <p:bldP spid="13" grpId="0"/>
      <p:bldP spid="19" grpId="0" animBg="1"/>
      <p:bldP spid="20" grpId="0"/>
      <p:bldP spid="21" grpId="0"/>
      <p:bldP spid="15" grpId="0" animBg="1"/>
      <p:bldP spid="16" grpId="0"/>
      <p:bldP spid="17" grpId="0"/>
      <p:bldP spid="30" grpId="0" animBg="1"/>
      <p:bldP spid="32" grpId="0"/>
      <p:bldP spid="35" grpId="0"/>
      <p:bldP spid="66" grpId="0" animBg="1"/>
      <p:bldP spid="67" grpId="0"/>
      <p:bldP spid="68" grpId="0"/>
      <p:bldP spid="47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1\Desktop\графическая формула\4 уровня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914400"/>
            <a:ext cx="8458200" cy="52578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14400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мышьяка</a:t>
            </a:r>
            <a:endParaRPr lang="ru-RU" sz="3600" dirty="0"/>
          </a:p>
        </p:txBody>
      </p:sp>
      <p:cxnSp>
        <p:nvCxnSpPr>
          <p:cNvPr id="6" name="Прямая со стрелкой 5"/>
          <p:cNvCxnSpPr/>
          <p:nvPr/>
        </p:nvCxnSpPr>
        <p:spPr>
          <a:xfrm flipV="1">
            <a:off x="990600" y="50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5715000" y="2743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75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715000" y="36576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33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Дуга 18"/>
          <p:cNvSpPr/>
          <p:nvPr/>
        </p:nvSpPr>
        <p:spPr>
          <a:xfrm rot="8361492" flipH="1">
            <a:off x="5342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858000" y="2438400"/>
            <a:ext cx="22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6858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0" y="6172200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2p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3p</a:t>
            </a:r>
            <a:r>
              <a:rPr lang="ru-RU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4s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3d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 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4p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endParaRPr lang="ru-RU" sz="28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4" name="Прямая со стрелкой 13"/>
          <p:cNvCxnSpPr/>
          <p:nvPr/>
        </p:nvCxnSpPr>
        <p:spPr>
          <a:xfrm>
            <a:off x="1170600" y="502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5" name="Дуга 14"/>
          <p:cNvSpPr/>
          <p:nvPr/>
        </p:nvSpPr>
        <p:spPr>
          <a:xfrm rot="8361492" flipH="1">
            <a:off x="56469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162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086600" y="2438400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sp>
        <p:nvSpPr>
          <p:cNvPr id="30" name="Дуга 29"/>
          <p:cNvSpPr/>
          <p:nvPr/>
        </p:nvSpPr>
        <p:spPr>
          <a:xfrm rot="8361492" flipH="1">
            <a:off x="5951763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467600" y="4267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391400" y="2438400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cxnSp>
        <p:nvCxnSpPr>
          <p:cNvPr id="48" name="Прямая со стрелкой 47"/>
          <p:cNvCxnSpPr/>
          <p:nvPr/>
        </p:nvCxnSpPr>
        <p:spPr>
          <a:xfrm flipV="1">
            <a:off x="990600" y="4320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>
            <a:off x="1143000" y="4343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/>
          <p:nvPr/>
        </p:nvCxnSpPr>
        <p:spPr>
          <a:xfrm flipV="1">
            <a:off x="1434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/>
          <p:nvPr/>
        </p:nvCxnSpPr>
        <p:spPr>
          <a:xfrm>
            <a:off x="1614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/>
          <p:nvPr/>
        </p:nvCxnSpPr>
        <p:spPr>
          <a:xfrm flipV="1">
            <a:off x="1872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>
            <a:off x="2052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4" name="Прямая со стрелкой 53"/>
          <p:cNvCxnSpPr/>
          <p:nvPr/>
        </p:nvCxnSpPr>
        <p:spPr>
          <a:xfrm flipV="1">
            <a:off x="2286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>
            <a:off x="2466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 flipV="1">
            <a:off x="937200" y="338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7" name="Прямая со стрелкой 56"/>
          <p:cNvCxnSpPr/>
          <p:nvPr/>
        </p:nvCxnSpPr>
        <p:spPr>
          <a:xfrm>
            <a:off x="1116000" y="3420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8" name="Прямая со стрелкой 57"/>
          <p:cNvCxnSpPr/>
          <p:nvPr/>
        </p:nvCxnSpPr>
        <p:spPr>
          <a:xfrm flipV="1">
            <a:off x="1381200" y="3177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9" name="Прямая со стрелкой 58"/>
          <p:cNvCxnSpPr/>
          <p:nvPr/>
        </p:nvCxnSpPr>
        <p:spPr>
          <a:xfrm>
            <a:off x="1561200" y="32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0" name="Прямая со стрелкой 59"/>
          <p:cNvCxnSpPr/>
          <p:nvPr/>
        </p:nvCxnSpPr>
        <p:spPr>
          <a:xfrm flipV="1">
            <a:off x="1836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/>
          <p:nvPr/>
        </p:nvCxnSpPr>
        <p:spPr>
          <a:xfrm>
            <a:off x="2016000" y="32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2" name="Прямая со стрелкой 61"/>
          <p:cNvCxnSpPr/>
          <p:nvPr/>
        </p:nvCxnSpPr>
        <p:spPr>
          <a:xfrm flipV="1">
            <a:off x="2268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/>
          <p:nvPr/>
        </p:nvCxnSpPr>
        <p:spPr>
          <a:xfrm>
            <a:off x="2448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4" name="Прямая со стрелкой 63"/>
          <p:cNvCxnSpPr/>
          <p:nvPr/>
        </p:nvCxnSpPr>
        <p:spPr>
          <a:xfrm flipV="1">
            <a:off x="972000" y="2438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66" name="Дуга 65"/>
          <p:cNvSpPr/>
          <p:nvPr/>
        </p:nvSpPr>
        <p:spPr>
          <a:xfrm rot="8361492" flipH="1">
            <a:off x="63327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7924800" y="2438400"/>
            <a:ext cx="533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sp>
        <p:nvSpPr>
          <p:cNvPr id="68" name="TextBox 67"/>
          <p:cNvSpPr txBox="1"/>
          <p:nvPr/>
        </p:nvSpPr>
        <p:spPr>
          <a:xfrm>
            <a:off x="7924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39" name="Прямая со стрелкой 38"/>
          <p:cNvCxnSpPr/>
          <p:nvPr/>
        </p:nvCxnSpPr>
        <p:spPr>
          <a:xfrm>
            <a:off x="1143000" y="2438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flipV="1">
            <a:off x="27432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 flipV="1">
            <a:off x="32004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 flipV="1">
            <a:off x="36576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/>
          <p:nvPr/>
        </p:nvCxnSpPr>
        <p:spPr>
          <a:xfrm flipV="1">
            <a:off x="40680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/>
          <p:nvPr/>
        </p:nvCxnSpPr>
        <p:spPr>
          <a:xfrm flipV="1">
            <a:off x="44958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6019800" y="28194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65" name="Прямая со стрелкой 64"/>
          <p:cNvCxnSpPr/>
          <p:nvPr/>
        </p:nvCxnSpPr>
        <p:spPr>
          <a:xfrm>
            <a:off x="28956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6" name="Прямая со стрелкой 45"/>
          <p:cNvCxnSpPr/>
          <p:nvPr/>
        </p:nvCxnSpPr>
        <p:spPr>
          <a:xfrm>
            <a:off x="33528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9" name="Прямая со стрелкой 68"/>
          <p:cNvCxnSpPr/>
          <p:nvPr/>
        </p:nvCxnSpPr>
        <p:spPr>
          <a:xfrm>
            <a:off x="38100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0" name="Прямая со стрелкой 69"/>
          <p:cNvCxnSpPr/>
          <p:nvPr/>
        </p:nvCxnSpPr>
        <p:spPr>
          <a:xfrm>
            <a:off x="42480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1" name="Прямая со стрелкой 70"/>
          <p:cNvCxnSpPr/>
          <p:nvPr/>
        </p:nvCxnSpPr>
        <p:spPr>
          <a:xfrm>
            <a:off x="46482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2" name="Прямая со стрелкой 71"/>
          <p:cNvCxnSpPr/>
          <p:nvPr/>
        </p:nvCxnSpPr>
        <p:spPr>
          <a:xfrm flipV="1">
            <a:off x="1447800" y="1600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3" name="Прямая со стрелкой 72"/>
          <p:cNvCxnSpPr/>
          <p:nvPr/>
        </p:nvCxnSpPr>
        <p:spPr>
          <a:xfrm flipV="1">
            <a:off x="1872000" y="1600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4" name="Прямая со стрелкой 73"/>
          <p:cNvCxnSpPr/>
          <p:nvPr/>
        </p:nvCxnSpPr>
        <p:spPr>
          <a:xfrm flipV="1">
            <a:off x="2304000" y="1600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75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4724400" y="1524000"/>
            <a:ext cx="161925" cy="649796"/>
          </a:xfrm>
          <a:prstGeom prst="rect">
            <a:avLst/>
          </a:prstGeom>
          <a:noFill/>
        </p:spPr>
      </p:pic>
      <p:pic>
        <p:nvPicPr>
          <p:cNvPr id="76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t="10500" b="5250"/>
          <a:stretch>
            <a:fillRect/>
          </a:stretch>
        </p:blipFill>
        <p:spPr bwMode="auto">
          <a:xfrm>
            <a:off x="2590800" y="910208"/>
            <a:ext cx="161925" cy="577788"/>
          </a:xfrm>
          <a:prstGeom prst="rect">
            <a:avLst/>
          </a:prstGeom>
          <a:noFill/>
        </p:spPr>
      </p:pic>
      <p:pic>
        <p:nvPicPr>
          <p:cNvPr id="77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4724400" y="914400"/>
            <a:ext cx="161925" cy="6497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9" fill="hold">
                      <p:stCondLst>
                        <p:cond delay="indefinite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>
                      <p:stCondLst>
                        <p:cond delay="indefinite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1" fill="hold">
                      <p:stCondLst>
                        <p:cond delay="indefinite"/>
                      </p:stCondLst>
                      <p:childTnLst>
                        <p:par>
                          <p:cTn id="222" fill="hold">
                            <p:stCondLst>
                              <p:cond delay="0"/>
                            </p:stCondLst>
                            <p:childTnLst>
                              <p:par>
                                <p:cTn id="2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7" fill="hold">
                      <p:stCondLst>
                        <p:cond delay="indefinite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>
                      <p:stCondLst>
                        <p:cond delay="indefinite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9" fill="hold">
                      <p:stCondLst>
                        <p:cond delay="indefinite"/>
                      </p:stCondLst>
                      <p:childTnLst>
                        <p:par>
                          <p:cTn id="240" fill="hold">
                            <p:stCondLst>
                              <p:cond delay="0"/>
                            </p:stCondLst>
                            <p:childTnLst>
                              <p:par>
                                <p:cTn id="2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5" fill="hold">
                      <p:stCondLst>
                        <p:cond delay="indefinite"/>
                      </p:stCondLst>
                      <p:childTnLst>
                        <p:par>
                          <p:cTn id="246" fill="hold">
                            <p:stCondLst>
                              <p:cond delay="0"/>
                            </p:stCondLst>
                            <p:childTnLst>
                              <p:par>
                                <p:cTn id="2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1" fill="hold">
                      <p:stCondLst>
                        <p:cond delay="indefinite"/>
                      </p:stCondLst>
                      <p:childTnLst>
                        <p:par>
                          <p:cTn id="252" fill="hold">
                            <p:stCondLst>
                              <p:cond delay="0"/>
                            </p:stCondLst>
                            <p:childTnLst>
                              <p:par>
                                <p:cTn id="2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7" fill="hold">
                      <p:stCondLst>
                        <p:cond delay="indefinite"/>
                      </p:stCondLst>
                      <p:childTnLst>
                        <p:par>
                          <p:cTn id="258" fill="hold">
                            <p:stCondLst>
                              <p:cond delay="0"/>
                            </p:stCondLst>
                            <p:childTnLst>
                              <p:par>
                                <p:cTn id="2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3" fill="hold">
                      <p:stCondLst>
                        <p:cond delay="indefinite"/>
                      </p:stCondLst>
                      <p:childTnLst>
                        <p:par>
                          <p:cTn id="264" fill="hold">
                            <p:stCondLst>
                              <p:cond delay="0"/>
                            </p:stCondLst>
                            <p:childTnLst>
                              <p:par>
                                <p:cTn id="2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9" fill="hold">
                      <p:stCondLst>
                        <p:cond delay="indefinite"/>
                      </p:stCondLst>
                      <p:childTnLst>
                        <p:par>
                          <p:cTn id="270" fill="hold">
                            <p:stCondLst>
                              <p:cond delay="0"/>
                            </p:stCondLst>
                            <p:childTnLst>
                              <p:par>
                                <p:cTn id="2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5" fill="hold">
                      <p:stCondLst>
                        <p:cond delay="indefinite"/>
                      </p:stCondLst>
                      <p:childTnLst>
                        <p:par>
                          <p:cTn id="276" fill="hold">
                            <p:stCondLst>
                              <p:cond delay="0"/>
                            </p:stCondLst>
                            <p:childTnLst>
                              <p:par>
                                <p:cTn id="2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9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1" fill="hold">
                      <p:stCondLst>
                        <p:cond delay="indefinite"/>
                      </p:stCondLst>
                      <p:childTnLst>
                        <p:par>
                          <p:cTn id="282" fill="hold">
                            <p:stCondLst>
                              <p:cond delay="0"/>
                            </p:stCondLst>
                            <p:childTnLst>
                              <p:par>
                                <p:cTn id="2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" grpId="0"/>
      <p:bldP spid="13" grpId="0"/>
      <p:bldP spid="19" grpId="0" animBg="1"/>
      <p:bldP spid="20" grpId="0"/>
      <p:bldP spid="21" grpId="0"/>
      <p:bldP spid="15" grpId="0" animBg="1"/>
      <p:bldP spid="16" grpId="0"/>
      <p:bldP spid="17" grpId="0"/>
      <p:bldP spid="30" grpId="0" animBg="1"/>
      <p:bldP spid="32" grpId="0"/>
      <p:bldP spid="35" grpId="0"/>
      <p:bldP spid="66" grpId="0" animBg="1"/>
      <p:bldP spid="67" grpId="0"/>
      <p:bldP spid="68" grpId="0"/>
      <p:bldP spid="47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1\Desktop\графическая формула\4 уровня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914400"/>
            <a:ext cx="8458200" cy="52578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14400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селена</a:t>
            </a:r>
            <a:endParaRPr lang="ru-RU" sz="3600" dirty="0"/>
          </a:p>
        </p:txBody>
      </p:sp>
      <p:cxnSp>
        <p:nvCxnSpPr>
          <p:cNvPr id="6" name="Прямая со стрелкой 5"/>
          <p:cNvCxnSpPr/>
          <p:nvPr/>
        </p:nvCxnSpPr>
        <p:spPr>
          <a:xfrm flipV="1">
            <a:off x="990600" y="50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5715000" y="2743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79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715000" y="36576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34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Дуга 18"/>
          <p:cNvSpPr/>
          <p:nvPr/>
        </p:nvSpPr>
        <p:spPr>
          <a:xfrm rot="8361492" flipH="1">
            <a:off x="5342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858000" y="2438400"/>
            <a:ext cx="22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6858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0" y="6172200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2p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3p</a:t>
            </a:r>
            <a:r>
              <a:rPr lang="ru-RU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4s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3d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 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4p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endParaRPr lang="ru-RU" sz="28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4" name="Прямая со стрелкой 13"/>
          <p:cNvCxnSpPr/>
          <p:nvPr/>
        </p:nvCxnSpPr>
        <p:spPr>
          <a:xfrm>
            <a:off x="1170600" y="502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5" name="Дуга 14"/>
          <p:cNvSpPr/>
          <p:nvPr/>
        </p:nvSpPr>
        <p:spPr>
          <a:xfrm rot="8361492" flipH="1">
            <a:off x="56469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162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086600" y="2438400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sp>
        <p:nvSpPr>
          <p:cNvPr id="30" name="Дуга 29"/>
          <p:cNvSpPr/>
          <p:nvPr/>
        </p:nvSpPr>
        <p:spPr>
          <a:xfrm rot="8361492" flipH="1">
            <a:off x="5951763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467600" y="4267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391400" y="2438400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cxnSp>
        <p:nvCxnSpPr>
          <p:cNvPr id="48" name="Прямая со стрелкой 47"/>
          <p:cNvCxnSpPr/>
          <p:nvPr/>
        </p:nvCxnSpPr>
        <p:spPr>
          <a:xfrm flipV="1">
            <a:off x="990600" y="4320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>
            <a:off x="1143000" y="4343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/>
          <p:nvPr/>
        </p:nvCxnSpPr>
        <p:spPr>
          <a:xfrm flipV="1">
            <a:off x="1434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/>
          <p:nvPr/>
        </p:nvCxnSpPr>
        <p:spPr>
          <a:xfrm>
            <a:off x="1614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/>
          <p:nvPr/>
        </p:nvCxnSpPr>
        <p:spPr>
          <a:xfrm flipV="1">
            <a:off x="1872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>
            <a:off x="2052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4" name="Прямая со стрелкой 53"/>
          <p:cNvCxnSpPr/>
          <p:nvPr/>
        </p:nvCxnSpPr>
        <p:spPr>
          <a:xfrm flipV="1">
            <a:off x="2286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>
            <a:off x="2466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 flipV="1">
            <a:off x="937200" y="338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7" name="Прямая со стрелкой 56"/>
          <p:cNvCxnSpPr/>
          <p:nvPr/>
        </p:nvCxnSpPr>
        <p:spPr>
          <a:xfrm>
            <a:off x="1116000" y="3420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8" name="Прямая со стрелкой 57"/>
          <p:cNvCxnSpPr/>
          <p:nvPr/>
        </p:nvCxnSpPr>
        <p:spPr>
          <a:xfrm flipV="1">
            <a:off x="1381200" y="3177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9" name="Прямая со стрелкой 58"/>
          <p:cNvCxnSpPr/>
          <p:nvPr/>
        </p:nvCxnSpPr>
        <p:spPr>
          <a:xfrm>
            <a:off x="1561200" y="32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0" name="Прямая со стрелкой 59"/>
          <p:cNvCxnSpPr/>
          <p:nvPr/>
        </p:nvCxnSpPr>
        <p:spPr>
          <a:xfrm flipV="1">
            <a:off x="1836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/>
          <p:nvPr/>
        </p:nvCxnSpPr>
        <p:spPr>
          <a:xfrm>
            <a:off x="2016000" y="32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2" name="Прямая со стрелкой 61"/>
          <p:cNvCxnSpPr/>
          <p:nvPr/>
        </p:nvCxnSpPr>
        <p:spPr>
          <a:xfrm flipV="1">
            <a:off x="2268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/>
          <p:nvPr/>
        </p:nvCxnSpPr>
        <p:spPr>
          <a:xfrm>
            <a:off x="2448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4" name="Прямая со стрелкой 63"/>
          <p:cNvCxnSpPr/>
          <p:nvPr/>
        </p:nvCxnSpPr>
        <p:spPr>
          <a:xfrm flipV="1">
            <a:off x="972000" y="2438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66" name="Дуга 65"/>
          <p:cNvSpPr/>
          <p:nvPr/>
        </p:nvSpPr>
        <p:spPr>
          <a:xfrm rot="8361492" flipH="1">
            <a:off x="63327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7924800" y="2438400"/>
            <a:ext cx="533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sp>
        <p:nvSpPr>
          <p:cNvPr id="68" name="TextBox 67"/>
          <p:cNvSpPr txBox="1"/>
          <p:nvPr/>
        </p:nvSpPr>
        <p:spPr>
          <a:xfrm>
            <a:off x="7924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39" name="Прямая со стрелкой 38"/>
          <p:cNvCxnSpPr/>
          <p:nvPr/>
        </p:nvCxnSpPr>
        <p:spPr>
          <a:xfrm>
            <a:off x="1143000" y="2438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flipV="1">
            <a:off x="27432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 flipV="1">
            <a:off x="32004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 flipV="1">
            <a:off x="36576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/>
          <p:nvPr/>
        </p:nvCxnSpPr>
        <p:spPr>
          <a:xfrm flipV="1">
            <a:off x="40680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/>
          <p:nvPr/>
        </p:nvCxnSpPr>
        <p:spPr>
          <a:xfrm flipV="1">
            <a:off x="44958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6019800" y="28194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65" name="Прямая со стрелкой 64"/>
          <p:cNvCxnSpPr/>
          <p:nvPr/>
        </p:nvCxnSpPr>
        <p:spPr>
          <a:xfrm>
            <a:off x="28956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6" name="Прямая со стрелкой 45"/>
          <p:cNvCxnSpPr/>
          <p:nvPr/>
        </p:nvCxnSpPr>
        <p:spPr>
          <a:xfrm>
            <a:off x="33528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9" name="Прямая со стрелкой 68"/>
          <p:cNvCxnSpPr/>
          <p:nvPr/>
        </p:nvCxnSpPr>
        <p:spPr>
          <a:xfrm>
            <a:off x="38100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0" name="Прямая со стрелкой 69"/>
          <p:cNvCxnSpPr/>
          <p:nvPr/>
        </p:nvCxnSpPr>
        <p:spPr>
          <a:xfrm>
            <a:off x="42480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1" name="Прямая со стрелкой 70"/>
          <p:cNvCxnSpPr/>
          <p:nvPr/>
        </p:nvCxnSpPr>
        <p:spPr>
          <a:xfrm>
            <a:off x="46482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2" name="Прямая со стрелкой 71"/>
          <p:cNvCxnSpPr/>
          <p:nvPr/>
        </p:nvCxnSpPr>
        <p:spPr>
          <a:xfrm flipV="1">
            <a:off x="1447800" y="1600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3" name="Прямая со стрелкой 72"/>
          <p:cNvCxnSpPr/>
          <p:nvPr/>
        </p:nvCxnSpPr>
        <p:spPr>
          <a:xfrm flipV="1">
            <a:off x="1872000" y="1600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4" name="Прямая со стрелкой 73"/>
          <p:cNvCxnSpPr/>
          <p:nvPr/>
        </p:nvCxnSpPr>
        <p:spPr>
          <a:xfrm flipV="1">
            <a:off x="2304000" y="1600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7" name="Прямая со стрелкой 76"/>
          <p:cNvCxnSpPr/>
          <p:nvPr/>
        </p:nvCxnSpPr>
        <p:spPr>
          <a:xfrm>
            <a:off x="1600200" y="1600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75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4724400" y="1524000"/>
            <a:ext cx="161925" cy="649796"/>
          </a:xfrm>
          <a:prstGeom prst="rect">
            <a:avLst/>
          </a:prstGeom>
          <a:noFill/>
        </p:spPr>
      </p:pic>
      <p:pic>
        <p:nvPicPr>
          <p:cNvPr id="76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t="10500" b="5250"/>
          <a:stretch>
            <a:fillRect/>
          </a:stretch>
        </p:blipFill>
        <p:spPr bwMode="auto">
          <a:xfrm>
            <a:off x="2590800" y="910208"/>
            <a:ext cx="161925" cy="577788"/>
          </a:xfrm>
          <a:prstGeom prst="rect">
            <a:avLst/>
          </a:prstGeom>
          <a:noFill/>
        </p:spPr>
      </p:pic>
      <p:pic>
        <p:nvPicPr>
          <p:cNvPr id="78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4724400" y="914400"/>
            <a:ext cx="161925" cy="6497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9" fill="hold">
                      <p:stCondLst>
                        <p:cond delay="indefinite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>
                      <p:stCondLst>
                        <p:cond delay="indefinite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1" fill="hold">
                      <p:stCondLst>
                        <p:cond delay="indefinite"/>
                      </p:stCondLst>
                      <p:childTnLst>
                        <p:par>
                          <p:cTn id="222" fill="hold">
                            <p:stCondLst>
                              <p:cond delay="0"/>
                            </p:stCondLst>
                            <p:childTnLst>
                              <p:par>
                                <p:cTn id="2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7" fill="hold">
                      <p:stCondLst>
                        <p:cond delay="indefinite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>
                      <p:stCondLst>
                        <p:cond delay="indefinite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9" fill="hold">
                      <p:stCondLst>
                        <p:cond delay="indefinite"/>
                      </p:stCondLst>
                      <p:childTnLst>
                        <p:par>
                          <p:cTn id="240" fill="hold">
                            <p:stCondLst>
                              <p:cond delay="0"/>
                            </p:stCondLst>
                            <p:childTnLst>
                              <p:par>
                                <p:cTn id="2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5" fill="hold">
                      <p:stCondLst>
                        <p:cond delay="indefinite"/>
                      </p:stCondLst>
                      <p:childTnLst>
                        <p:par>
                          <p:cTn id="246" fill="hold">
                            <p:stCondLst>
                              <p:cond delay="0"/>
                            </p:stCondLst>
                            <p:childTnLst>
                              <p:par>
                                <p:cTn id="2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1" fill="hold">
                      <p:stCondLst>
                        <p:cond delay="indefinite"/>
                      </p:stCondLst>
                      <p:childTnLst>
                        <p:par>
                          <p:cTn id="252" fill="hold">
                            <p:stCondLst>
                              <p:cond delay="0"/>
                            </p:stCondLst>
                            <p:childTnLst>
                              <p:par>
                                <p:cTn id="2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7" fill="hold">
                      <p:stCondLst>
                        <p:cond delay="indefinite"/>
                      </p:stCondLst>
                      <p:childTnLst>
                        <p:par>
                          <p:cTn id="258" fill="hold">
                            <p:stCondLst>
                              <p:cond delay="0"/>
                            </p:stCondLst>
                            <p:childTnLst>
                              <p:par>
                                <p:cTn id="2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3" fill="hold">
                      <p:stCondLst>
                        <p:cond delay="indefinite"/>
                      </p:stCondLst>
                      <p:childTnLst>
                        <p:par>
                          <p:cTn id="264" fill="hold">
                            <p:stCondLst>
                              <p:cond delay="0"/>
                            </p:stCondLst>
                            <p:childTnLst>
                              <p:par>
                                <p:cTn id="2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9" fill="hold">
                      <p:stCondLst>
                        <p:cond delay="indefinite"/>
                      </p:stCondLst>
                      <p:childTnLst>
                        <p:par>
                          <p:cTn id="270" fill="hold">
                            <p:stCondLst>
                              <p:cond delay="0"/>
                            </p:stCondLst>
                            <p:childTnLst>
                              <p:par>
                                <p:cTn id="2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5" fill="hold">
                      <p:stCondLst>
                        <p:cond delay="indefinite"/>
                      </p:stCondLst>
                      <p:childTnLst>
                        <p:par>
                          <p:cTn id="276" fill="hold">
                            <p:stCondLst>
                              <p:cond delay="0"/>
                            </p:stCondLst>
                            <p:childTnLst>
                              <p:par>
                                <p:cTn id="2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9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1" fill="hold">
                      <p:stCondLst>
                        <p:cond delay="indefinite"/>
                      </p:stCondLst>
                      <p:childTnLst>
                        <p:par>
                          <p:cTn id="282" fill="hold">
                            <p:stCondLst>
                              <p:cond delay="0"/>
                            </p:stCondLst>
                            <p:childTnLst>
                              <p:par>
                                <p:cTn id="2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7" fill="hold">
                      <p:stCondLst>
                        <p:cond delay="indefinite"/>
                      </p:stCondLst>
                      <p:childTnLst>
                        <p:par>
                          <p:cTn id="288" fill="hold">
                            <p:stCondLst>
                              <p:cond delay="0"/>
                            </p:stCondLst>
                            <p:childTnLst>
                              <p:par>
                                <p:cTn id="2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" grpId="0"/>
      <p:bldP spid="13" grpId="0"/>
      <p:bldP spid="19" grpId="0" animBg="1"/>
      <p:bldP spid="20" grpId="0"/>
      <p:bldP spid="21" grpId="0"/>
      <p:bldP spid="15" grpId="0" animBg="1"/>
      <p:bldP spid="16" grpId="0"/>
      <p:bldP spid="17" grpId="0"/>
      <p:bldP spid="30" grpId="0" animBg="1"/>
      <p:bldP spid="32" grpId="0"/>
      <p:bldP spid="35" grpId="0"/>
      <p:bldP spid="66" grpId="0" animBg="1"/>
      <p:bldP spid="67" grpId="0"/>
      <p:bldP spid="68" grpId="0"/>
      <p:bldP spid="47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1\Desktop\графическая формула\4 уровня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914400"/>
            <a:ext cx="8458200" cy="52578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14400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брома</a:t>
            </a:r>
            <a:endParaRPr lang="ru-RU" sz="3600" dirty="0"/>
          </a:p>
        </p:txBody>
      </p:sp>
      <p:cxnSp>
        <p:nvCxnSpPr>
          <p:cNvPr id="6" name="Прямая со стрелкой 5"/>
          <p:cNvCxnSpPr/>
          <p:nvPr/>
        </p:nvCxnSpPr>
        <p:spPr>
          <a:xfrm flipV="1">
            <a:off x="990600" y="50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5715000" y="2743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80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715000" y="36576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35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Дуга 18"/>
          <p:cNvSpPr/>
          <p:nvPr/>
        </p:nvSpPr>
        <p:spPr>
          <a:xfrm rot="8361492" flipH="1">
            <a:off x="5342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858000" y="2438400"/>
            <a:ext cx="22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6858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0" y="6172200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2p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3p</a:t>
            </a:r>
            <a:r>
              <a:rPr lang="ru-RU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4s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3d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 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4p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endParaRPr lang="ru-RU" sz="28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4" name="Прямая со стрелкой 13"/>
          <p:cNvCxnSpPr/>
          <p:nvPr/>
        </p:nvCxnSpPr>
        <p:spPr>
          <a:xfrm>
            <a:off x="1170600" y="502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5" name="Дуга 14"/>
          <p:cNvSpPr/>
          <p:nvPr/>
        </p:nvSpPr>
        <p:spPr>
          <a:xfrm rot="8361492" flipH="1">
            <a:off x="56469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162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086600" y="2438400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sp>
        <p:nvSpPr>
          <p:cNvPr id="30" name="Дуга 29"/>
          <p:cNvSpPr/>
          <p:nvPr/>
        </p:nvSpPr>
        <p:spPr>
          <a:xfrm rot="8361492" flipH="1">
            <a:off x="5951763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467600" y="4267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391400" y="2438400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cxnSp>
        <p:nvCxnSpPr>
          <p:cNvPr id="48" name="Прямая со стрелкой 47"/>
          <p:cNvCxnSpPr/>
          <p:nvPr/>
        </p:nvCxnSpPr>
        <p:spPr>
          <a:xfrm flipV="1">
            <a:off x="990600" y="4320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>
            <a:off x="1143000" y="4343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/>
          <p:nvPr/>
        </p:nvCxnSpPr>
        <p:spPr>
          <a:xfrm flipV="1">
            <a:off x="1434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/>
          <p:nvPr/>
        </p:nvCxnSpPr>
        <p:spPr>
          <a:xfrm>
            <a:off x="1614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/>
          <p:nvPr/>
        </p:nvCxnSpPr>
        <p:spPr>
          <a:xfrm flipV="1">
            <a:off x="1872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>
            <a:off x="2052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4" name="Прямая со стрелкой 53"/>
          <p:cNvCxnSpPr/>
          <p:nvPr/>
        </p:nvCxnSpPr>
        <p:spPr>
          <a:xfrm flipV="1">
            <a:off x="2286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>
            <a:off x="2466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 flipV="1">
            <a:off x="937200" y="338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7" name="Прямая со стрелкой 56"/>
          <p:cNvCxnSpPr/>
          <p:nvPr/>
        </p:nvCxnSpPr>
        <p:spPr>
          <a:xfrm>
            <a:off x="1116000" y="3420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8" name="Прямая со стрелкой 57"/>
          <p:cNvCxnSpPr/>
          <p:nvPr/>
        </p:nvCxnSpPr>
        <p:spPr>
          <a:xfrm flipV="1">
            <a:off x="1381200" y="3177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9" name="Прямая со стрелкой 58"/>
          <p:cNvCxnSpPr/>
          <p:nvPr/>
        </p:nvCxnSpPr>
        <p:spPr>
          <a:xfrm>
            <a:off x="1561200" y="32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0" name="Прямая со стрелкой 59"/>
          <p:cNvCxnSpPr/>
          <p:nvPr/>
        </p:nvCxnSpPr>
        <p:spPr>
          <a:xfrm flipV="1">
            <a:off x="1836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/>
          <p:nvPr/>
        </p:nvCxnSpPr>
        <p:spPr>
          <a:xfrm>
            <a:off x="2016000" y="32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2" name="Прямая со стрелкой 61"/>
          <p:cNvCxnSpPr/>
          <p:nvPr/>
        </p:nvCxnSpPr>
        <p:spPr>
          <a:xfrm flipV="1">
            <a:off x="2268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/>
          <p:nvPr/>
        </p:nvCxnSpPr>
        <p:spPr>
          <a:xfrm>
            <a:off x="2448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4" name="Прямая со стрелкой 63"/>
          <p:cNvCxnSpPr/>
          <p:nvPr/>
        </p:nvCxnSpPr>
        <p:spPr>
          <a:xfrm flipV="1">
            <a:off x="972000" y="2438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66" name="Дуга 65"/>
          <p:cNvSpPr/>
          <p:nvPr/>
        </p:nvSpPr>
        <p:spPr>
          <a:xfrm rot="8361492" flipH="1">
            <a:off x="63327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7924800" y="2438400"/>
            <a:ext cx="533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sp>
        <p:nvSpPr>
          <p:cNvPr id="68" name="TextBox 67"/>
          <p:cNvSpPr txBox="1"/>
          <p:nvPr/>
        </p:nvSpPr>
        <p:spPr>
          <a:xfrm>
            <a:off x="7924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39" name="Прямая со стрелкой 38"/>
          <p:cNvCxnSpPr/>
          <p:nvPr/>
        </p:nvCxnSpPr>
        <p:spPr>
          <a:xfrm>
            <a:off x="1143000" y="2438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flipV="1">
            <a:off x="27432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 flipV="1">
            <a:off x="32004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 flipV="1">
            <a:off x="36576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/>
          <p:nvPr/>
        </p:nvCxnSpPr>
        <p:spPr>
          <a:xfrm flipV="1">
            <a:off x="40680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/>
          <p:nvPr/>
        </p:nvCxnSpPr>
        <p:spPr>
          <a:xfrm flipV="1">
            <a:off x="44958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6019800" y="28194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65" name="Прямая со стрелкой 64"/>
          <p:cNvCxnSpPr/>
          <p:nvPr/>
        </p:nvCxnSpPr>
        <p:spPr>
          <a:xfrm>
            <a:off x="28956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6" name="Прямая со стрелкой 45"/>
          <p:cNvCxnSpPr/>
          <p:nvPr/>
        </p:nvCxnSpPr>
        <p:spPr>
          <a:xfrm>
            <a:off x="33528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9" name="Прямая со стрелкой 68"/>
          <p:cNvCxnSpPr/>
          <p:nvPr/>
        </p:nvCxnSpPr>
        <p:spPr>
          <a:xfrm>
            <a:off x="38100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0" name="Прямая со стрелкой 69"/>
          <p:cNvCxnSpPr/>
          <p:nvPr/>
        </p:nvCxnSpPr>
        <p:spPr>
          <a:xfrm>
            <a:off x="42480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1" name="Прямая со стрелкой 70"/>
          <p:cNvCxnSpPr/>
          <p:nvPr/>
        </p:nvCxnSpPr>
        <p:spPr>
          <a:xfrm>
            <a:off x="46482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2" name="Прямая со стрелкой 71"/>
          <p:cNvCxnSpPr/>
          <p:nvPr/>
        </p:nvCxnSpPr>
        <p:spPr>
          <a:xfrm flipV="1">
            <a:off x="1447800" y="1600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3" name="Прямая со стрелкой 72"/>
          <p:cNvCxnSpPr/>
          <p:nvPr/>
        </p:nvCxnSpPr>
        <p:spPr>
          <a:xfrm flipV="1">
            <a:off x="1872000" y="1600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4" name="Прямая со стрелкой 73"/>
          <p:cNvCxnSpPr/>
          <p:nvPr/>
        </p:nvCxnSpPr>
        <p:spPr>
          <a:xfrm flipV="1">
            <a:off x="2304000" y="1600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7" name="Прямая со стрелкой 76"/>
          <p:cNvCxnSpPr/>
          <p:nvPr/>
        </p:nvCxnSpPr>
        <p:spPr>
          <a:xfrm>
            <a:off x="1600200" y="1600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5" name="Прямая со стрелкой 74"/>
          <p:cNvCxnSpPr/>
          <p:nvPr/>
        </p:nvCxnSpPr>
        <p:spPr>
          <a:xfrm>
            <a:off x="2057400" y="1620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76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4724400" y="1524000"/>
            <a:ext cx="161925" cy="649796"/>
          </a:xfrm>
          <a:prstGeom prst="rect">
            <a:avLst/>
          </a:prstGeom>
          <a:noFill/>
        </p:spPr>
      </p:pic>
      <p:pic>
        <p:nvPicPr>
          <p:cNvPr id="78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t="10500" b="5250"/>
          <a:stretch>
            <a:fillRect/>
          </a:stretch>
        </p:blipFill>
        <p:spPr bwMode="auto">
          <a:xfrm>
            <a:off x="2590800" y="910208"/>
            <a:ext cx="161925" cy="577788"/>
          </a:xfrm>
          <a:prstGeom prst="rect">
            <a:avLst/>
          </a:prstGeom>
          <a:noFill/>
        </p:spPr>
      </p:pic>
      <p:pic>
        <p:nvPicPr>
          <p:cNvPr id="79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4724400" y="914400"/>
            <a:ext cx="161925" cy="6497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9" fill="hold">
                      <p:stCondLst>
                        <p:cond delay="indefinite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>
                      <p:stCondLst>
                        <p:cond delay="indefinite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1" fill="hold">
                      <p:stCondLst>
                        <p:cond delay="indefinite"/>
                      </p:stCondLst>
                      <p:childTnLst>
                        <p:par>
                          <p:cTn id="222" fill="hold">
                            <p:stCondLst>
                              <p:cond delay="0"/>
                            </p:stCondLst>
                            <p:childTnLst>
                              <p:par>
                                <p:cTn id="2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7" fill="hold">
                      <p:stCondLst>
                        <p:cond delay="indefinite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>
                      <p:stCondLst>
                        <p:cond delay="indefinite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9" fill="hold">
                      <p:stCondLst>
                        <p:cond delay="indefinite"/>
                      </p:stCondLst>
                      <p:childTnLst>
                        <p:par>
                          <p:cTn id="240" fill="hold">
                            <p:stCondLst>
                              <p:cond delay="0"/>
                            </p:stCondLst>
                            <p:childTnLst>
                              <p:par>
                                <p:cTn id="2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5" fill="hold">
                      <p:stCondLst>
                        <p:cond delay="indefinite"/>
                      </p:stCondLst>
                      <p:childTnLst>
                        <p:par>
                          <p:cTn id="246" fill="hold">
                            <p:stCondLst>
                              <p:cond delay="0"/>
                            </p:stCondLst>
                            <p:childTnLst>
                              <p:par>
                                <p:cTn id="2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1" fill="hold">
                      <p:stCondLst>
                        <p:cond delay="indefinite"/>
                      </p:stCondLst>
                      <p:childTnLst>
                        <p:par>
                          <p:cTn id="252" fill="hold">
                            <p:stCondLst>
                              <p:cond delay="0"/>
                            </p:stCondLst>
                            <p:childTnLst>
                              <p:par>
                                <p:cTn id="2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7" fill="hold">
                      <p:stCondLst>
                        <p:cond delay="indefinite"/>
                      </p:stCondLst>
                      <p:childTnLst>
                        <p:par>
                          <p:cTn id="258" fill="hold">
                            <p:stCondLst>
                              <p:cond delay="0"/>
                            </p:stCondLst>
                            <p:childTnLst>
                              <p:par>
                                <p:cTn id="2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3" fill="hold">
                      <p:stCondLst>
                        <p:cond delay="indefinite"/>
                      </p:stCondLst>
                      <p:childTnLst>
                        <p:par>
                          <p:cTn id="264" fill="hold">
                            <p:stCondLst>
                              <p:cond delay="0"/>
                            </p:stCondLst>
                            <p:childTnLst>
                              <p:par>
                                <p:cTn id="2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9" fill="hold">
                      <p:stCondLst>
                        <p:cond delay="indefinite"/>
                      </p:stCondLst>
                      <p:childTnLst>
                        <p:par>
                          <p:cTn id="270" fill="hold">
                            <p:stCondLst>
                              <p:cond delay="0"/>
                            </p:stCondLst>
                            <p:childTnLst>
                              <p:par>
                                <p:cTn id="2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5" fill="hold">
                      <p:stCondLst>
                        <p:cond delay="indefinite"/>
                      </p:stCondLst>
                      <p:childTnLst>
                        <p:par>
                          <p:cTn id="276" fill="hold">
                            <p:stCondLst>
                              <p:cond delay="0"/>
                            </p:stCondLst>
                            <p:childTnLst>
                              <p:par>
                                <p:cTn id="2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9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1" fill="hold">
                      <p:stCondLst>
                        <p:cond delay="indefinite"/>
                      </p:stCondLst>
                      <p:childTnLst>
                        <p:par>
                          <p:cTn id="282" fill="hold">
                            <p:stCondLst>
                              <p:cond delay="0"/>
                            </p:stCondLst>
                            <p:childTnLst>
                              <p:par>
                                <p:cTn id="2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7" fill="hold">
                      <p:stCondLst>
                        <p:cond delay="indefinite"/>
                      </p:stCondLst>
                      <p:childTnLst>
                        <p:par>
                          <p:cTn id="288" fill="hold">
                            <p:stCondLst>
                              <p:cond delay="0"/>
                            </p:stCondLst>
                            <p:childTnLst>
                              <p:par>
                                <p:cTn id="2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3" fill="hold">
                      <p:stCondLst>
                        <p:cond delay="indefinite"/>
                      </p:stCondLst>
                      <p:childTnLst>
                        <p:par>
                          <p:cTn id="294" fill="hold">
                            <p:stCondLst>
                              <p:cond delay="0"/>
                            </p:stCondLst>
                            <p:childTnLst>
                              <p:par>
                                <p:cTn id="29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" grpId="0"/>
      <p:bldP spid="13" grpId="0"/>
      <p:bldP spid="19" grpId="0" animBg="1"/>
      <p:bldP spid="20" grpId="0"/>
      <p:bldP spid="21" grpId="0"/>
      <p:bldP spid="15" grpId="0" animBg="1"/>
      <p:bldP spid="16" grpId="0"/>
      <p:bldP spid="17" grpId="0"/>
      <p:bldP spid="30" grpId="0" animBg="1"/>
      <p:bldP spid="32" grpId="0"/>
      <p:bldP spid="35" grpId="0"/>
      <p:bldP spid="66" grpId="0" animBg="1"/>
      <p:bldP spid="67" grpId="0"/>
      <p:bldP spid="68" grpId="0"/>
      <p:bldP spid="47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1\Desktop\графическая формула\4 уровня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914400"/>
            <a:ext cx="8458200" cy="52578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14400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криптона</a:t>
            </a:r>
            <a:endParaRPr lang="ru-RU" sz="3600" dirty="0"/>
          </a:p>
        </p:txBody>
      </p:sp>
      <p:cxnSp>
        <p:nvCxnSpPr>
          <p:cNvPr id="6" name="Прямая со стрелкой 5"/>
          <p:cNvCxnSpPr/>
          <p:nvPr/>
        </p:nvCxnSpPr>
        <p:spPr>
          <a:xfrm flipV="1">
            <a:off x="990600" y="50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5715000" y="2743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84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715000" y="36576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36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Дуга 18"/>
          <p:cNvSpPr/>
          <p:nvPr/>
        </p:nvSpPr>
        <p:spPr>
          <a:xfrm rot="8361492" flipH="1">
            <a:off x="5342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858000" y="2438400"/>
            <a:ext cx="22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6858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0" y="6172200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2p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3p</a:t>
            </a:r>
            <a:r>
              <a:rPr lang="ru-RU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4s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3d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 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4p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endParaRPr lang="ru-RU" sz="28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4" name="Прямая со стрелкой 13"/>
          <p:cNvCxnSpPr/>
          <p:nvPr/>
        </p:nvCxnSpPr>
        <p:spPr>
          <a:xfrm>
            <a:off x="1170600" y="502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5" name="Дуга 14"/>
          <p:cNvSpPr/>
          <p:nvPr/>
        </p:nvSpPr>
        <p:spPr>
          <a:xfrm rot="8361492" flipH="1">
            <a:off x="56469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162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086600" y="2438400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sp>
        <p:nvSpPr>
          <p:cNvPr id="30" name="Дуга 29"/>
          <p:cNvSpPr/>
          <p:nvPr/>
        </p:nvSpPr>
        <p:spPr>
          <a:xfrm rot="8361492" flipH="1">
            <a:off x="5951763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467600" y="4267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391400" y="2438400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cxnSp>
        <p:nvCxnSpPr>
          <p:cNvPr id="48" name="Прямая со стрелкой 47"/>
          <p:cNvCxnSpPr/>
          <p:nvPr/>
        </p:nvCxnSpPr>
        <p:spPr>
          <a:xfrm flipV="1">
            <a:off x="990600" y="4320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>
            <a:off x="1143000" y="4343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/>
          <p:nvPr/>
        </p:nvCxnSpPr>
        <p:spPr>
          <a:xfrm flipV="1">
            <a:off x="1434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/>
          <p:nvPr/>
        </p:nvCxnSpPr>
        <p:spPr>
          <a:xfrm>
            <a:off x="1614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/>
          <p:nvPr/>
        </p:nvCxnSpPr>
        <p:spPr>
          <a:xfrm flipV="1">
            <a:off x="1872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>
            <a:off x="2052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4" name="Прямая со стрелкой 53"/>
          <p:cNvCxnSpPr/>
          <p:nvPr/>
        </p:nvCxnSpPr>
        <p:spPr>
          <a:xfrm flipV="1">
            <a:off x="2286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>
            <a:off x="2466000" y="4114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 flipV="1">
            <a:off x="937200" y="338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7" name="Прямая со стрелкой 56"/>
          <p:cNvCxnSpPr/>
          <p:nvPr/>
        </p:nvCxnSpPr>
        <p:spPr>
          <a:xfrm>
            <a:off x="1116000" y="3420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8" name="Прямая со стрелкой 57"/>
          <p:cNvCxnSpPr/>
          <p:nvPr/>
        </p:nvCxnSpPr>
        <p:spPr>
          <a:xfrm flipV="1">
            <a:off x="1381200" y="3177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9" name="Прямая со стрелкой 58"/>
          <p:cNvCxnSpPr/>
          <p:nvPr/>
        </p:nvCxnSpPr>
        <p:spPr>
          <a:xfrm>
            <a:off x="1561200" y="32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0" name="Прямая со стрелкой 59"/>
          <p:cNvCxnSpPr/>
          <p:nvPr/>
        </p:nvCxnSpPr>
        <p:spPr>
          <a:xfrm flipV="1">
            <a:off x="1836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/>
          <p:nvPr/>
        </p:nvCxnSpPr>
        <p:spPr>
          <a:xfrm>
            <a:off x="2016000" y="320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2" name="Прямая со стрелкой 61"/>
          <p:cNvCxnSpPr/>
          <p:nvPr/>
        </p:nvCxnSpPr>
        <p:spPr>
          <a:xfrm flipV="1">
            <a:off x="2268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/>
          <p:nvPr/>
        </p:nvCxnSpPr>
        <p:spPr>
          <a:xfrm>
            <a:off x="2448000" y="3200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4" name="Прямая со стрелкой 63"/>
          <p:cNvCxnSpPr/>
          <p:nvPr/>
        </p:nvCxnSpPr>
        <p:spPr>
          <a:xfrm flipV="1">
            <a:off x="972000" y="2438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66" name="Дуга 65"/>
          <p:cNvSpPr/>
          <p:nvPr/>
        </p:nvSpPr>
        <p:spPr>
          <a:xfrm rot="8361492" flipH="1">
            <a:off x="63327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7924800" y="2438400"/>
            <a:ext cx="533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sp>
        <p:nvSpPr>
          <p:cNvPr id="68" name="TextBox 67"/>
          <p:cNvSpPr txBox="1"/>
          <p:nvPr/>
        </p:nvSpPr>
        <p:spPr>
          <a:xfrm>
            <a:off x="7924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39" name="Прямая со стрелкой 38"/>
          <p:cNvCxnSpPr/>
          <p:nvPr/>
        </p:nvCxnSpPr>
        <p:spPr>
          <a:xfrm>
            <a:off x="1143000" y="2438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flipV="1">
            <a:off x="27432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 flipV="1">
            <a:off x="32004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 flipV="1">
            <a:off x="36576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/>
          <p:nvPr/>
        </p:nvCxnSpPr>
        <p:spPr>
          <a:xfrm flipV="1">
            <a:off x="40680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/>
          <p:nvPr/>
        </p:nvCxnSpPr>
        <p:spPr>
          <a:xfrm flipV="1">
            <a:off x="44958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6019800" y="28194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65" name="Прямая со стрелкой 64"/>
          <p:cNvCxnSpPr/>
          <p:nvPr/>
        </p:nvCxnSpPr>
        <p:spPr>
          <a:xfrm>
            <a:off x="28956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6" name="Прямая со стрелкой 45"/>
          <p:cNvCxnSpPr/>
          <p:nvPr/>
        </p:nvCxnSpPr>
        <p:spPr>
          <a:xfrm>
            <a:off x="33528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9" name="Прямая со стрелкой 68"/>
          <p:cNvCxnSpPr/>
          <p:nvPr/>
        </p:nvCxnSpPr>
        <p:spPr>
          <a:xfrm>
            <a:off x="38100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0" name="Прямая со стрелкой 69"/>
          <p:cNvCxnSpPr/>
          <p:nvPr/>
        </p:nvCxnSpPr>
        <p:spPr>
          <a:xfrm>
            <a:off x="42480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1" name="Прямая со стрелкой 70"/>
          <p:cNvCxnSpPr/>
          <p:nvPr/>
        </p:nvCxnSpPr>
        <p:spPr>
          <a:xfrm>
            <a:off x="4648200" y="228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2" name="Прямая со стрелкой 71"/>
          <p:cNvCxnSpPr/>
          <p:nvPr/>
        </p:nvCxnSpPr>
        <p:spPr>
          <a:xfrm flipV="1">
            <a:off x="1447800" y="1600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3" name="Прямая со стрелкой 72"/>
          <p:cNvCxnSpPr/>
          <p:nvPr/>
        </p:nvCxnSpPr>
        <p:spPr>
          <a:xfrm flipV="1">
            <a:off x="1872000" y="1600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4" name="Прямая со стрелкой 73"/>
          <p:cNvCxnSpPr/>
          <p:nvPr/>
        </p:nvCxnSpPr>
        <p:spPr>
          <a:xfrm flipV="1">
            <a:off x="2304000" y="1600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7" name="Прямая со стрелкой 76"/>
          <p:cNvCxnSpPr/>
          <p:nvPr/>
        </p:nvCxnSpPr>
        <p:spPr>
          <a:xfrm>
            <a:off x="1600200" y="1600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5" name="Прямая со стрелкой 74"/>
          <p:cNvCxnSpPr/>
          <p:nvPr/>
        </p:nvCxnSpPr>
        <p:spPr>
          <a:xfrm>
            <a:off x="2057400" y="1620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6" name="Прямая со стрелкой 75"/>
          <p:cNvCxnSpPr/>
          <p:nvPr/>
        </p:nvCxnSpPr>
        <p:spPr>
          <a:xfrm>
            <a:off x="2514600" y="1620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78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4724400" y="1524000"/>
            <a:ext cx="161925" cy="649796"/>
          </a:xfrm>
          <a:prstGeom prst="rect">
            <a:avLst/>
          </a:prstGeom>
          <a:noFill/>
        </p:spPr>
      </p:pic>
      <p:pic>
        <p:nvPicPr>
          <p:cNvPr id="79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t="10500" b="5250"/>
          <a:stretch>
            <a:fillRect/>
          </a:stretch>
        </p:blipFill>
        <p:spPr bwMode="auto">
          <a:xfrm>
            <a:off x="2590800" y="910208"/>
            <a:ext cx="161925" cy="577788"/>
          </a:xfrm>
          <a:prstGeom prst="rect">
            <a:avLst/>
          </a:prstGeom>
          <a:noFill/>
        </p:spPr>
      </p:pic>
      <p:pic>
        <p:nvPicPr>
          <p:cNvPr id="80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3" cstate="print"/>
          <a:srcRect b="5250"/>
          <a:stretch>
            <a:fillRect/>
          </a:stretch>
        </p:blipFill>
        <p:spPr bwMode="auto">
          <a:xfrm>
            <a:off x="4724400" y="914400"/>
            <a:ext cx="161925" cy="6497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9" fill="hold">
                      <p:stCondLst>
                        <p:cond delay="indefinite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>
                      <p:stCondLst>
                        <p:cond delay="indefinite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1" fill="hold">
                      <p:stCondLst>
                        <p:cond delay="indefinite"/>
                      </p:stCondLst>
                      <p:childTnLst>
                        <p:par>
                          <p:cTn id="222" fill="hold">
                            <p:stCondLst>
                              <p:cond delay="0"/>
                            </p:stCondLst>
                            <p:childTnLst>
                              <p:par>
                                <p:cTn id="2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7" fill="hold">
                      <p:stCondLst>
                        <p:cond delay="indefinite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>
                      <p:stCondLst>
                        <p:cond delay="indefinite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9" fill="hold">
                      <p:stCondLst>
                        <p:cond delay="indefinite"/>
                      </p:stCondLst>
                      <p:childTnLst>
                        <p:par>
                          <p:cTn id="240" fill="hold">
                            <p:stCondLst>
                              <p:cond delay="0"/>
                            </p:stCondLst>
                            <p:childTnLst>
                              <p:par>
                                <p:cTn id="2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5" fill="hold">
                      <p:stCondLst>
                        <p:cond delay="indefinite"/>
                      </p:stCondLst>
                      <p:childTnLst>
                        <p:par>
                          <p:cTn id="246" fill="hold">
                            <p:stCondLst>
                              <p:cond delay="0"/>
                            </p:stCondLst>
                            <p:childTnLst>
                              <p:par>
                                <p:cTn id="2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1" fill="hold">
                      <p:stCondLst>
                        <p:cond delay="indefinite"/>
                      </p:stCondLst>
                      <p:childTnLst>
                        <p:par>
                          <p:cTn id="252" fill="hold">
                            <p:stCondLst>
                              <p:cond delay="0"/>
                            </p:stCondLst>
                            <p:childTnLst>
                              <p:par>
                                <p:cTn id="2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7" fill="hold">
                      <p:stCondLst>
                        <p:cond delay="indefinite"/>
                      </p:stCondLst>
                      <p:childTnLst>
                        <p:par>
                          <p:cTn id="258" fill="hold">
                            <p:stCondLst>
                              <p:cond delay="0"/>
                            </p:stCondLst>
                            <p:childTnLst>
                              <p:par>
                                <p:cTn id="2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1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3" fill="hold">
                      <p:stCondLst>
                        <p:cond delay="indefinite"/>
                      </p:stCondLst>
                      <p:childTnLst>
                        <p:par>
                          <p:cTn id="264" fill="hold">
                            <p:stCondLst>
                              <p:cond delay="0"/>
                            </p:stCondLst>
                            <p:childTnLst>
                              <p:par>
                                <p:cTn id="2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9" fill="hold">
                      <p:stCondLst>
                        <p:cond delay="indefinite"/>
                      </p:stCondLst>
                      <p:childTnLst>
                        <p:par>
                          <p:cTn id="270" fill="hold">
                            <p:stCondLst>
                              <p:cond delay="0"/>
                            </p:stCondLst>
                            <p:childTnLst>
                              <p:par>
                                <p:cTn id="2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5" fill="hold">
                      <p:stCondLst>
                        <p:cond delay="indefinite"/>
                      </p:stCondLst>
                      <p:childTnLst>
                        <p:par>
                          <p:cTn id="276" fill="hold">
                            <p:stCondLst>
                              <p:cond delay="0"/>
                            </p:stCondLst>
                            <p:childTnLst>
                              <p:par>
                                <p:cTn id="2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9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1" fill="hold">
                      <p:stCondLst>
                        <p:cond delay="indefinite"/>
                      </p:stCondLst>
                      <p:childTnLst>
                        <p:par>
                          <p:cTn id="282" fill="hold">
                            <p:stCondLst>
                              <p:cond delay="0"/>
                            </p:stCondLst>
                            <p:childTnLst>
                              <p:par>
                                <p:cTn id="2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7" fill="hold">
                      <p:stCondLst>
                        <p:cond delay="indefinite"/>
                      </p:stCondLst>
                      <p:childTnLst>
                        <p:par>
                          <p:cTn id="288" fill="hold">
                            <p:stCondLst>
                              <p:cond delay="0"/>
                            </p:stCondLst>
                            <p:childTnLst>
                              <p:par>
                                <p:cTn id="2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3" fill="hold">
                      <p:stCondLst>
                        <p:cond delay="indefinite"/>
                      </p:stCondLst>
                      <p:childTnLst>
                        <p:par>
                          <p:cTn id="294" fill="hold">
                            <p:stCondLst>
                              <p:cond delay="0"/>
                            </p:stCondLst>
                            <p:childTnLst>
                              <p:par>
                                <p:cTn id="29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9" fill="hold">
                      <p:stCondLst>
                        <p:cond delay="indefinite"/>
                      </p:stCondLst>
                      <p:childTnLst>
                        <p:par>
                          <p:cTn id="300" fill="hold">
                            <p:stCondLst>
                              <p:cond delay="0"/>
                            </p:stCondLst>
                            <p:childTnLst>
                              <p:par>
                                <p:cTn id="30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" grpId="0"/>
      <p:bldP spid="13" grpId="0"/>
      <p:bldP spid="19" grpId="0" animBg="1"/>
      <p:bldP spid="20" grpId="0"/>
      <p:bldP spid="21" grpId="0"/>
      <p:bldP spid="15" grpId="0" animBg="1"/>
      <p:bldP spid="16" grpId="0"/>
      <p:bldP spid="17" grpId="0"/>
      <p:bldP spid="30" grpId="0" animBg="1"/>
      <p:bldP spid="32" grpId="0"/>
      <p:bldP spid="35" grpId="0"/>
      <p:bldP spid="66" grpId="0" animBg="1"/>
      <p:bldP spid="67" grpId="0"/>
      <p:bldP spid="68" grpId="0"/>
      <p:bldP spid="47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2000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рубидия</a:t>
            </a:r>
            <a:endParaRPr lang="ru-RU" dirty="0"/>
          </a:p>
        </p:txBody>
      </p:sp>
      <p:pic>
        <p:nvPicPr>
          <p:cNvPr id="1026" name="Picture 2" descr="C:\Users\1\Desktop\графическая формула\5 уровней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5800"/>
            <a:ext cx="9144000" cy="5638799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0" y="6248400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2p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3p</a:t>
            </a:r>
            <a:r>
              <a:rPr lang="ru-RU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4s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3d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 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4p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5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ru-RU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endParaRPr lang="ru-RU" sz="28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715000" y="2743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85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715000" y="36576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37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Дуга 7"/>
          <p:cNvSpPr/>
          <p:nvPr/>
        </p:nvSpPr>
        <p:spPr>
          <a:xfrm rot="8361492" flipH="1">
            <a:off x="5342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858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Дуга 9"/>
          <p:cNvSpPr/>
          <p:nvPr/>
        </p:nvSpPr>
        <p:spPr>
          <a:xfrm rot="8361492" flipH="1">
            <a:off x="5723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162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Дуга 11"/>
          <p:cNvSpPr/>
          <p:nvPr/>
        </p:nvSpPr>
        <p:spPr>
          <a:xfrm rot="8361492" flipH="1">
            <a:off x="6104161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467600" y="4267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Дуга 13"/>
          <p:cNvSpPr/>
          <p:nvPr/>
        </p:nvSpPr>
        <p:spPr>
          <a:xfrm rot="8361492" flipH="1">
            <a:off x="6485162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8001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019800" y="28194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Rb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Дуга 16"/>
          <p:cNvSpPr/>
          <p:nvPr/>
        </p:nvSpPr>
        <p:spPr>
          <a:xfrm rot="8361492" flipH="1">
            <a:off x="6789961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305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858000" y="2438400"/>
            <a:ext cx="22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7162800" y="2438400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7543800" y="2438400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8077200" y="2438400"/>
            <a:ext cx="533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8458200" y="2438400"/>
            <a:ext cx="533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cxnSp>
        <p:nvCxnSpPr>
          <p:cNvPr id="28" name="Прямая со стрелкой 27"/>
          <p:cNvCxnSpPr/>
          <p:nvPr/>
        </p:nvCxnSpPr>
        <p:spPr>
          <a:xfrm flipV="1">
            <a:off x="838200" y="533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>
            <a:off x="1018200" y="535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 flipV="1">
            <a:off x="838200" y="47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>
            <a:off x="990600" y="47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/>
          <p:nvPr/>
        </p:nvCxnSpPr>
        <p:spPr>
          <a:xfrm flipV="1">
            <a:off x="1296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>
            <a:off x="14616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/>
          <p:nvPr/>
        </p:nvCxnSpPr>
        <p:spPr>
          <a:xfrm flipV="1">
            <a:off x="1764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>
            <a:off x="1944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/>
          <p:nvPr/>
        </p:nvCxnSpPr>
        <p:spPr>
          <a:xfrm flipV="1">
            <a:off x="2268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>
            <a:off x="24384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8" name="Прямая со стрелкой 37"/>
          <p:cNvCxnSpPr/>
          <p:nvPr/>
        </p:nvCxnSpPr>
        <p:spPr>
          <a:xfrm flipV="1">
            <a:off x="838200" y="4038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9" name="Прямая со стрелкой 38"/>
          <p:cNvCxnSpPr/>
          <p:nvPr/>
        </p:nvCxnSpPr>
        <p:spPr>
          <a:xfrm>
            <a:off x="990600" y="4038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0" name="Прямая со стрелкой 39"/>
          <p:cNvCxnSpPr/>
          <p:nvPr/>
        </p:nvCxnSpPr>
        <p:spPr>
          <a:xfrm flipV="1">
            <a:off x="12954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>
            <a:off x="14760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flipV="1">
            <a:off x="17526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>
            <a:off x="1944000" y="38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/>
          <p:nvPr/>
        </p:nvCxnSpPr>
        <p:spPr>
          <a:xfrm flipV="1">
            <a:off x="2232000" y="38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/>
          <p:nvPr/>
        </p:nvCxnSpPr>
        <p:spPr>
          <a:xfrm>
            <a:off x="24120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6" name="Прямая со стрелкой 45"/>
          <p:cNvCxnSpPr/>
          <p:nvPr/>
        </p:nvCxnSpPr>
        <p:spPr>
          <a:xfrm flipV="1">
            <a:off x="838200" y="3276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7" name="Прямая со стрелкой 46"/>
          <p:cNvCxnSpPr/>
          <p:nvPr/>
        </p:nvCxnSpPr>
        <p:spPr>
          <a:xfrm>
            <a:off x="990600" y="3276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8" name="Прямая со стрелкой 47"/>
          <p:cNvCxnSpPr/>
          <p:nvPr/>
        </p:nvCxnSpPr>
        <p:spPr>
          <a:xfrm flipV="1">
            <a:off x="13716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>
            <a:off x="15240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/>
          <p:nvPr/>
        </p:nvCxnSpPr>
        <p:spPr>
          <a:xfrm flipV="1">
            <a:off x="18288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/>
          <p:nvPr/>
        </p:nvCxnSpPr>
        <p:spPr>
          <a:xfrm>
            <a:off x="19812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/>
          <p:nvPr/>
        </p:nvCxnSpPr>
        <p:spPr>
          <a:xfrm flipV="1">
            <a:off x="22860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>
            <a:off x="24384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4" name="Прямая со стрелкой 53"/>
          <p:cNvCxnSpPr/>
          <p:nvPr/>
        </p:nvCxnSpPr>
        <p:spPr>
          <a:xfrm flipV="1">
            <a:off x="27432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 flipV="1">
            <a:off x="32004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 flipV="1">
            <a:off x="3708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7" name="Прямая со стрелкой 56"/>
          <p:cNvCxnSpPr/>
          <p:nvPr/>
        </p:nvCxnSpPr>
        <p:spPr>
          <a:xfrm flipV="1">
            <a:off x="4176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8" name="Прямая со стрелкой 57"/>
          <p:cNvCxnSpPr/>
          <p:nvPr/>
        </p:nvCxnSpPr>
        <p:spPr>
          <a:xfrm flipV="1">
            <a:off x="4644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9" name="Прямая со стрелкой 58"/>
          <p:cNvCxnSpPr/>
          <p:nvPr/>
        </p:nvCxnSpPr>
        <p:spPr>
          <a:xfrm>
            <a:off x="28956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0" name="Прямая со стрелкой 59"/>
          <p:cNvCxnSpPr/>
          <p:nvPr/>
        </p:nvCxnSpPr>
        <p:spPr>
          <a:xfrm>
            <a:off x="33528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/>
          <p:nvPr/>
        </p:nvCxnSpPr>
        <p:spPr>
          <a:xfrm>
            <a:off x="3888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2" name="Прямая со стрелкой 61"/>
          <p:cNvCxnSpPr/>
          <p:nvPr/>
        </p:nvCxnSpPr>
        <p:spPr>
          <a:xfrm>
            <a:off x="43434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/>
          <p:nvPr/>
        </p:nvCxnSpPr>
        <p:spPr>
          <a:xfrm>
            <a:off x="48006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4" name="Прямая со стрелкой 63"/>
          <p:cNvCxnSpPr/>
          <p:nvPr/>
        </p:nvCxnSpPr>
        <p:spPr>
          <a:xfrm flipV="1">
            <a:off x="838200" y="1981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65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b="5250"/>
          <a:stretch>
            <a:fillRect/>
          </a:stretch>
        </p:blipFill>
        <p:spPr bwMode="auto">
          <a:xfrm>
            <a:off x="4932000" y="972000"/>
            <a:ext cx="161925" cy="649796"/>
          </a:xfrm>
          <a:prstGeom prst="rect">
            <a:avLst/>
          </a:prstGeom>
          <a:noFill/>
        </p:spPr>
      </p:pic>
      <p:pic>
        <p:nvPicPr>
          <p:cNvPr id="66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t="21000" b="10500"/>
          <a:stretch>
            <a:fillRect/>
          </a:stretch>
        </p:blipFill>
        <p:spPr bwMode="auto">
          <a:xfrm>
            <a:off x="2514600" y="681608"/>
            <a:ext cx="161925" cy="469776"/>
          </a:xfrm>
          <a:prstGeom prst="rect">
            <a:avLst/>
          </a:prstGeom>
          <a:noFill/>
        </p:spPr>
      </p:pic>
      <p:pic>
        <p:nvPicPr>
          <p:cNvPr id="67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t="36750" b="10500"/>
          <a:stretch>
            <a:fillRect/>
          </a:stretch>
        </p:blipFill>
        <p:spPr bwMode="auto">
          <a:xfrm>
            <a:off x="4932000" y="683985"/>
            <a:ext cx="161925" cy="36176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6" fill="hold">
                      <p:stCondLst>
                        <p:cond delay="indefinite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0" fill="hold">
                      <p:stCondLst>
                        <p:cond delay="indefinite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6" fill="hold">
                      <p:stCondLst>
                        <p:cond delay="indefinite"/>
                      </p:stCondLst>
                      <p:childTnLst>
                        <p:par>
                          <p:cTn id="227" fill="hold">
                            <p:stCondLst>
                              <p:cond delay="0"/>
                            </p:stCondLst>
                            <p:childTnLst>
                              <p:par>
                                <p:cTn id="2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>
                      <p:stCondLst>
                        <p:cond delay="indefinite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4" fill="hold">
                      <p:stCondLst>
                        <p:cond delay="indefinite"/>
                      </p:stCondLst>
                      <p:childTnLst>
                        <p:par>
                          <p:cTn id="245" fill="hold">
                            <p:stCondLst>
                              <p:cond delay="0"/>
                            </p:stCondLst>
                            <p:childTnLst>
                              <p:par>
                                <p:cTn id="2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0" fill="hold">
                      <p:stCondLst>
                        <p:cond delay="indefinite"/>
                      </p:stCondLst>
                      <p:childTnLst>
                        <p:par>
                          <p:cTn id="251" fill="hold">
                            <p:stCondLst>
                              <p:cond delay="0"/>
                            </p:stCondLst>
                            <p:childTnLst>
                              <p:par>
                                <p:cTn id="2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6" fill="hold">
                      <p:stCondLst>
                        <p:cond delay="indefinite"/>
                      </p:stCondLst>
                      <p:childTnLst>
                        <p:par>
                          <p:cTn id="257" fill="hold">
                            <p:stCondLst>
                              <p:cond delay="0"/>
                            </p:stCondLst>
                            <p:childTnLst>
                              <p:par>
                                <p:cTn id="2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2" fill="hold">
                      <p:stCondLst>
                        <p:cond delay="indefinite"/>
                      </p:stCondLst>
                      <p:childTnLst>
                        <p:par>
                          <p:cTn id="263" fill="hold">
                            <p:stCondLst>
                              <p:cond delay="0"/>
                            </p:stCondLst>
                            <p:childTnLst>
                              <p:par>
                                <p:cTn id="26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8" fill="hold">
                      <p:stCondLst>
                        <p:cond delay="indefinite"/>
                      </p:stCondLst>
                      <p:childTnLst>
                        <p:par>
                          <p:cTn id="269" fill="hold">
                            <p:stCondLst>
                              <p:cond delay="0"/>
                            </p:stCondLst>
                            <p:childTnLst>
                              <p:par>
                                <p:cTn id="27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4" fill="hold">
                      <p:stCondLst>
                        <p:cond delay="indefinite"/>
                      </p:stCondLst>
                      <p:childTnLst>
                        <p:par>
                          <p:cTn id="275" fill="hold">
                            <p:stCondLst>
                              <p:cond delay="0"/>
                            </p:stCondLst>
                            <p:childTnLst>
                              <p:par>
                                <p:cTn id="27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0" fill="hold">
                      <p:stCondLst>
                        <p:cond delay="indefinite"/>
                      </p:stCondLst>
                      <p:childTnLst>
                        <p:par>
                          <p:cTn id="281" fill="hold">
                            <p:stCondLst>
                              <p:cond delay="0"/>
                            </p:stCondLst>
                            <p:childTnLst>
                              <p:par>
                                <p:cTn id="28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6" fill="hold">
                      <p:stCondLst>
                        <p:cond delay="indefinite"/>
                      </p:stCondLst>
                      <p:childTnLst>
                        <p:par>
                          <p:cTn id="287" fill="hold">
                            <p:stCondLst>
                              <p:cond delay="0"/>
                            </p:stCondLst>
                            <p:childTnLst>
                              <p:par>
                                <p:cTn id="28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2" fill="hold">
                      <p:stCondLst>
                        <p:cond delay="indefinite"/>
                      </p:stCondLst>
                      <p:childTnLst>
                        <p:par>
                          <p:cTn id="293" fill="hold">
                            <p:stCondLst>
                              <p:cond delay="0"/>
                            </p:stCondLst>
                            <p:childTnLst>
                              <p:par>
                                <p:cTn id="29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8" fill="hold">
                      <p:stCondLst>
                        <p:cond delay="indefinite"/>
                      </p:stCondLst>
                      <p:childTnLst>
                        <p:par>
                          <p:cTn id="299" fill="hold">
                            <p:stCondLst>
                              <p:cond delay="0"/>
                            </p:stCondLst>
                            <p:childTnLst>
                              <p:par>
                                <p:cTn id="30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4" fill="hold">
                      <p:stCondLst>
                        <p:cond delay="indefinite"/>
                      </p:stCondLst>
                      <p:childTnLst>
                        <p:par>
                          <p:cTn id="305" fill="hold">
                            <p:stCondLst>
                              <p:cond delay="0"/>
                            </p:stCondLst>
                            <p:childTnLst>
                              <p:par>
                                <p:cTn id="30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0" fill="hold">
                      <p:stCondLst>
                        <p:cond delay="indefinite"/>
                      </p:stCondLst>
                      <p:childTnLst>
                        <p:par>
                          <p:cTn id="311" fill="hold">
                            <p:stCondLst>
                              <p:cond delay="0"/>
                            </p:stCondLst>
                            <p:childTnLst>
                              <p:par>
                                <p:cTn id="3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6" fill="hold">
                      <p:stCondLst>
                        <p:cond delay="indefinite"/>
                      </p:stCondLst>
                      <p:childTnLst>
                        <p:par>
                          <p:cTn id="317" fill="hold">
                            <p:stCondLst>
                              <p:cond delay="0"/>
                            </p:stCondLst>
                            <p:childTnLst>
                              <p:par>
                                <p:cTn id="3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8" grpId="0" animBg="1"/>
      <p:bldP spid="9" grpId="0"/>
      <p:bldP spid="10" grpId="0" animBg="1"/>
      <p:bldP spid="11" grpId="0"/>
      <p:bldP spid="12" grpId="0" animBg="1"/>
      <p:bldP spid="13" grpId="0"/>
      <p:bldP spid="14" grpId="0" animBg="1"/>
      <p:bldP spid="15" grpId="0"/>
      <p:bldP spid="16" grpId="0"/>
      <p:bldP spid="17" grpId="0" animBg="1"/>
      <p:bldP spid="18" grpId="0"/>
      <p:bldP spid="19" grpId="0"/>
      <p:bldP spid="20" grpId="0"/>
      <p:bldP spid="21" grpId="0"/>
      <p:bldP spid="22" grpId="0"/>
      <p:bldP spid="27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2000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стронция</a:t>
            </a:r>
            <a:endParaRPr lang="ru-RU" dirty="0"/>
          </a:p>
        </p:txBody>
      </p:sp>
      <p:pic>
        <p:nvPicPr>
          <p:cNvPr id="1026" name="Picture 2" descr="C:\Users\1\Desktop\графическая формула\5 уровней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5800"/>
            <a:ext cx="9144000" cy="5638799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0" y="6248400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2p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3p</a:t>
            </a:r>
            <a:r>
              <a:rPr lang="ru-RU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4s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3d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 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4p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5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8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endParaRPr lang="ru-RU" sz="28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715000" y="2743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88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715000" y="36576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38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Дуга 7"/>
          <p:cNvSpPr/>
          <p:nvPr/>
        </p:nvSpPr>
        <p:spPr>
          <a:xfrm rot="8361492" flipH="1">
            <a:off x="5342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858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Дуга 9"/>
          <p:cNvSpPr/>
          <p:nvPr/>
        </p:nvSpPr>
        <p:spPr>
          <a:xfrm rot="8361492" flipH="1">
            <a:off x="5723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162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Дуга 11"/>
          <p:cNvSpPr/>
          <p:nvPr/>
        </p:nvSpPr>
        <p:spPr>
          <a:xfrm rot="8361492" flipH="1">
            <a:off x="6104161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467600" y="4267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Дуга 13"/>
          <p:cNvSpPr/>
          <p:nvPr/>
        </p:nvSpPr>
        <p:spPr>
          <a:xfrm rot="8361492" flipH="1">
            <a:off x="6485162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8001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019800" y="28194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Sr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Дуга 16"/>
          <p:cNvSpPr/>
          <p:nvPr/>
        </p:nvSpPr>
        <p:spPr>
          <a:xfrm rot="8361492" flipH="1">
            <a:off x="6789961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305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858000" y="2438400"/>
            <a:ext cx="22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7162800" y="2438400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7543800" y="2438400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8077200" y="2438400"/>
            <a:ext cx="533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8458200" y="2438400"/>
            <a:ext cx="533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cxnSp>
        <p:nvCxnSpPr>
          <p:cNvPr id="28" name="Прямая со стрелкой 27"/>
          <p:cNvCxnSpPr/>
          <p:nvPr/>
        </p:nvCxnSpPr>
        <p:spPr>
          <a:xfrm flipV="1">
            <a:off x="838200" y="533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>
            <a:off x="1018200" y="535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 flipV="1">
            <a:off x="838200" y="47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>
            <a:off x="990600" y="47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/>
          <p:nvPr/>
        </p:nvCxnSpPr>
        <p:spPr>
          <a:xfrm flipV="1">
            <a:off x="1296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>
            <a:off x="14616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/>
          <p:nvPr/>
        </p:nvCxnSpPr>
        <p:spPr>
          <a:xfrm flipV="1">
            <a:off x="1764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>
            <a:off x="1944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/>
          <p:nvPr/>
        </p:nvCxnSpPr>
        <p:spPr>
          <a:xfrm flipV="1">
            <a:off x="2268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>
            <a:off x="24384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8" name="Прямая со стрелкой 37"/>
          <p:cNvCxnSpPr/>
          <p:nvPr/>
        </p:nvCxnSpPr>
        <p:spPr>
          <a:xfrm flipV="1">
            <a:off x="838200" y="4038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9" name="Прямая со стрелкой 38"/>
          <p:cNvCxnSpPr/>
          <p:nvPr/>
        </p:nvCxnSpPr>
        <p:spPr>
          <a:xfrm>
            <a:off x="990600" y="4038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0" name="Прямая со стрелкой 39"/>
          <p:cNvCxnSpPr/>
          <p:nvPr/>
        </p:nvCxnSpPr>
        <p:spPr>
          <a:xfrm flipV="1">
            <a:off x="12954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>
            <a:off x="14760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flipV="1">
            <a:off x="17526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>
            <a:off x="1944000" y="38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/>
          <p:nvPr/>
        </p:nvCxnSpPr>
        <p:spPr>
          <a:xfrm flipV="1">
            <a:off x="2232000" y="38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/>
          <p:nvPr/>
        </p:nvCxnSpPr>
        <p:spPr>
          <a:xfrm>
            <a:off x="24120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6" name="Прямая со стрелкой 45"/>
          <p:cNvCxnSpPr/>
          <p:nvPr/>
        </p:nvCxnSpPr>
        <p:spPr>
          <a:xfrm flipV="1">
            <a:off x="838200" y="3276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7" name="Прямая со стрелкой 46"/>
          <p:cNvCxnSpPr/>
          <p:nvPr/>
        </p:nvCxnSpPr>
        <p:spPr>
          <a:xfrm>
            <a:off x="990600" y="3276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8" name="Прямая со стрелкой 47"/>
          <p:cNvCxnSpPr/>
          <p:nvPr/>
        </p:nvCxnSpPr>
        <p:spPr>
          <a:xfrm flipV="1">
            <a:off x="13716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>
            <a:off x="15240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/>
          <p:nvPr/>
        </p:nvCxnSpPr>
        <p:spPr>
          <a:xfrm flipV="1">
            <a:off x="18288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/>
          <p:nvPr/>
        </p:nvCxnSpPr>
        <p:spPr>
          <a:xfrm>
            <a:off x="19812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/>
          <p:nvPr/>
        </p:nvCxnSpPr>
        <p:spPr>
          <a:xfrm flipV="1">
            <a:off x="22860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>
            <a:off x="24384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4" name="Прямая со стрелкой 53"/>
          <p:cNvCxnSpPr/>
          <p:nvPr/>
        </p:nvCxnSpPr>
        <p:spPr>
          <a:xfrm flipV="1">
            <a:off x="27432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 flipV="1">
            <a:off x="32004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 flipV="1">
            <a:off x="3708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7" name="Прямая со стрелкой 56"/>
          <p:cNvCxnSpPr/>
          <p:nvPr/>
        </p:nvCxnSpPr>
        <p:spPr>
          <a:xfrm flipV="1">
            <a:off x="4176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8" name="Прямая со стрелкой 57"/>
          <p:cNvCxnSpPr/>
          <p:nvPr/>
        </p:nvCxnSpPr>
        <p:spPr>
          <a:xfrm flipV="1">
            <a:off x="4644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9" name="Прямая со стрелкой 58"/>
          <p:cNvCxnSpPr/>
          <p:nvPr/>
        </p:nvCxnSpPr>
        <p:spPr>
          <a:xfrm>
            <a:off x="28956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0" name="Прямая со стрелкой 59"/>
          <p:cNvCxnSpPr/>
          <p:nvPr/>
        </p:nvCxnSpPr>
        <p:spPr>
          <a:xfrm>
            <a:off x="33528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/>
          <p:nvPr/>
        </p:nvCxnSpPr>
        <p:spPr>
          <a:xfrm>
            <a:off x="3888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2" name="Прямая со стрелкой 61"/>
          <p:cNvCxnSpPr/>
          <p:nvPr/>
        </p:nvCxnSpPr>
        <p:spPr>
          <a:xfrm>
            <a:off x="43434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/>
          <p:nvPr/>
        </p:nvCxnSpPr>
        <p:spPr>
          <a:xfrm>
            <a:off x="48006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4" name="Прямая со стрелкой 63"/>
          <p:cNvCxnSpPr/>
          <p:nvPr/>
        </p:nvCxnSpPr>
        <p:spPr>
          <a:xfrm flipV="1">
            <a:off x="838200" y="1981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5" name="Прямая со стрелкой 64"/>
          <p:cNvCxnSpPr/>
          <p:nvPr/>
        </p:nvCxnSpPr>
        <p:spPr>
          <a:xfrm>
            <a:off x="990600" y="1981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66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b="5250"/>
          <a:stretch>
            <a:fillRect/>
          </a:stretch>
        </p:blipFill>
        <p:spPr bwMode="auto">
          <a:xfrm>
            <a:off x="4932000" y="972000"/>
            <a:ext cx="161925" cy="649796"/>
          </a:xfrm>
          <a:prstGeom prst="rect">
            <a:avLst/>
          </a:prstGeom>
          <a:noFill/>
        </p:spPr>
      </p:pic>
      <p:pic>
        <p:nvPicPr>
          <p:cNvPr id="67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t="21000" b="10500"/>
          <a:stretch>
            <a:fillRect/>
          </a:stretch>
        </p:blipFill>
        <p:spPr bwMode="auto">
          <a:xfrm>
            <a:off x="2514600" y="681608"/>
            <a:ext cx="161925" cy="469776"/>
          </a:xfrm>
          <a:prstGeom prst="rect">
            <a:avLst/>
          </a:prstGeom>
          <a:noFill/>
        </p:spPr>
      </p:pic>
      <p:pic>
        <p:nvPicPr>
          <p:cNvPr id="68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t="36750" b="10500"/>
          <a:stretch>
            <a:fillRect/>
          </a:stretch>
        </p:blipFill>
        <p:spPr bwMode="auto">
          <a:xfrm>
            <a:off x="4932000" y="683985"/>
            <a:ext cx="161925" cy="36176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6" fill="hold">
                      <p:stCondLst>
                        <p:cond delay="indefinite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0" fill="hold">
                      <p:stCondLst>
                        <p:cond delay="indefinite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6" fill="hold">
                      <p:stCondLst>
                        <p:cond delay="indefinite"/>
                      </p:stCondLst>
                      <p:childTnLst>
                        <p:par>
                          <p:cTn id="227" fill="hold">
                            <p:stCondLst>
                              <p:cond delay="0"/>
                            </p:stCondLst>
                            <p:childTnLst>
                              <p:par>
                                <p:cTn id="2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>
                      <p:stCondLst>
                        <p:cond delay="indefinite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4" fill="hold">
                      <p:stCondLst>
                        <p:cond delay="indefinite"/>
                      </p:stCondLst>
                      <p:childTnLst>
                        <p:par>
                          <p:cTn id="245" fill="hold">
                            <p:stCondLst>
                              <p:cond delay="0"/>
                            </p:stCondLst>
                            <p:childTnLst>
                              <p:par>
                                <p:cTn id="2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0" fill="hold">
                      <p:stCondLst>
                        <p:cond delay="indefinite"/>
                      </p:stCondLst>
                      <p:childTnLst>
                        <p:par>
                          <p:cTn id="251" fill="hold">
                            <p:stCondLst>
                              <p:cond delay="0"/>
                            </p:stCondLst>
                            <p:childTnLst>
                              <p:par>
                                <p:cTn id="2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6" fill="hold">
                      <p:stCondLst>
                        <p:cond delay="indefinite"/>
                      </p:stCondLst>
                      <p:childTnLst>
                        <p:par>
                          <p:cTn id="257" fill="hold">
                            <p:stCondLst>
                              <p:cond delay="0"/>
                            </p:stCondLst>
                            <p:childTnLst>
                              <p:par>
                                <p:cTn id="2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2" fill="hold">
                      <p:stCondLst>
                        <p:cond delay="indefinite"/>
                      </p:stCondLst>
                      <p:childTnLst>
                        <p:par>
                          <p:cTn id="263" fill="hold">
                            <p:stCondLst>
                              <p:cond delay="0"/>
                            </p:stCondLst>
                            <p:childTnLst>
                              <p:par>
                                <p:cTn id="26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8" fill="hold">
                      <p:stCondLst>
                        <p:cond delay="indefinite"/>
                      </p:stCondLst>
                      <p:childTnLst>
                        <p:par>
                          <p:cTn id="269" fill="hold">
                            <p:stCondLst>
                              <p:cond delay="0"/>
                            </p:stCondLst>
                            <p:childTnLst>
                              <p:par>
                                <p:cTn id="27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4" fill="hold">
                      <p:stCondLst>
                        <p:cond delay="indefinite"/>
                      </p:stCondLst>
                      <p:childTnLst>
                        <p:par>
                          <p:cTn id="275" fill="hold">
                            <p:stCondLst>
                              <p:cond delay="0"/>
                            </p:stCondLst>
                            <p:childTnLst>
                              <p:par>
                                <p:cTn id="27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0" fill="hold">
                      <p:stCondLst>
                        <p:cond delay="indefinite"/>
                      </p:stCondLst>
                      <p:childTnLst>
                        <p:par>
                          <p:cTn id="281" fill="hold">
                            <p:stCondLst>
                              <p:cond delay="0"/>
                            </p:stCondLst>
                            <p:childTnLst>
                              <p:par>
                                <p:cTn id="28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6" fill="hold">
                      <p:stCondLst>
                        <p:cond delay="indefinite"/>
                      </p:stCondLst>
                      <p:childTnLst>
                        <p:par>
                          <p:cTn id="287" fill="hold">
                            <p:stCondLst>
                              <p:cond delay="0"/>
                            </p:stCondLst>
                            <p:childTnLst>
                              <p:par>
                                <p:cTn id="28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2" fill="hold">
                      <p:stCondLst>
                        <p:cond delay="indefinite"/>
                      </p:stCondLst>
                      <p:childTnLst>
                        <p:par>
                          <p:cTn id="293" fill="hold">
                            <p:stCondLst>
                              <p:cond delay="0"/>
                            </p:stCondLst>
                            <p:childTnLst>
                              <p:par>
                                <p:cTn id="29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8" fill="hold">
                      <p:stCondLst>
                        <p:cond delay="indefinite"/>
                      </p:stCondLst>
                      <p:childTnLst>
                        <p:par>
                          <p:cTn id="299" fill="hold">
                            <p:stCondLst>
                              <p:cond delay="0"/>
                            </p:stCondLst>
                            <p:childTnLst>
                              <p:par>
                                <p:cTn id="30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4" fill="hold">
                      <p:stCondLst>
                        <p:cond delay="indefinite"/>
                      </p:stCondLst>
                      <p:childTnLst>
                        <p:par>
                          <p:cTn id="305" fill="hold">
                            <p:stCondLst>
                              <p:cond delay="0"/>
                            </p:stCondLst>
                            <p:childTnLst>
                              <p:par>
                                <p:cTn id="30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0" fill="hold">
                      <p:stCondLst>
                        <p:cond delay="indefinite"/>
                      </p:stCondLst>
                      <p:childTnLst>
                        <p:par>
                          <p:cTn id="311" fill="hold">
                            <p:stCondLst>
                              <p:cond delay="0"/>
                            </p:stCondLst>
                            <p:childTnLst>
                              <p:par>
                                <p:cTn id="3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6" fill="hold">
                      <p:stCondLst>
                        <p:cond delay="indefinite"/>
                      </p:stCondLst>
                      <p:childTnLst>
                        <p:par>
                          <p:cTn id="317" fill="hold">
                            <p:stCondLst>
                              <p:cond delay="0"/>
                            </p:stCondLst>
                            <p:childTnLst>
                              <p:par>
                                <p:cTn id="3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2" fill="hold">
                      <p:stCondLst>
                        <p:cond delay="indefinite"/>
                      </p:stCondLst>
                      <p:childTnLst>
                        <p:par>
                          <p:cTn id="323" fill="hold">
                            <p:stCondLst>
                              <p:cond delay="0"/>
                            </p:stCondLst>
                            <p:childTnLst>
                              <p:par>
                                <p:cTn id="3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8" grpId="0" animBg="1"/>
      <p:bldP spid="9" grpId="0"/>
      <p:bldP spid="10" grpId="0" animBg="1"/>
      <p:bldP spid="11" grpId="0"/>
      <p:bldP spid="12" grpId="0" animBg="1"/>
      <p:bldP spid="13" grpId="0"/>
      <p:bldP spid="14" grpId="0" animBg="1"/>
      <p:bldP spid="15" grpId="0"/>
      <p:bldP spid="16" grpId="0"/>
      <p:bldP spid="17" grpId="0" animBg="1"/>
      <p:bldP spid="18" grpId="0"/>
      <p:bldP spid="19" grpId="0"/>
      <p:bldP spid="20" grpId="0"/>
      <p:bldP spid="21" grpId="0"/>
      <p:bldP spid="22" grpId="0"/>
      <p:bldP spid="27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2000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иттрия</a:t>
            </a:r>
            <a:endParaRPr lang="ru-RU" dirty="0"/>
          </a:p>
        </p:txBody>
      </p:sp>
      <p:pic>
        <p:nvPicPr>
          <p:cNvPr id="1026" name="Picture 2" descr="C:\Users\1\Desktop\графическая формула\5 уровней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5800"/>
            <a:ext cx="9144000" cy="5638799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0" y="6248400"/>
            <a:ext cx="914400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2p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3p</a:t>
            </a:r>
            <a:r>
              <a:rPr lang="ru-RU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4s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3d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 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4p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5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4d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endParaRPr lang="ru-RU" sz="26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096000" y="2743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89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096000" y="36576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39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Дуга 7"/>
          <p:cNvSpPr/>
          <p:nvPr/>
        </p:nvSpPr>
        <p:spPr>
          <a:xfrm rot="8361492" flipH="1">
            <a:off x="5342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858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Дуга 9"/>
          <p:cNvSpPr/>
          <p:nvPr/>
        </p:nvSpPr>
        <p:spPr>
          <a:xfrm rot="8361492" flipH="1">
            <a:off x="5723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162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Дуга 11"/>
          <p:cNvSpPr/>
          <p:nvPr/>
        </p:nvSpPr>
        <p:spPr>
          <a:xfrm rot="8361492" flipH="1">
            <a:off x="6104161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467600" y="4267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Дуга 13"/>
          <p:cNvSpPr/>
          <p:nvPr/>
        </p:nvSpPr>
        <p:spPr>
          <a:xfrm rot="8361492" flipH="1">
            <a:off x="6485162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8001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400800" y="28194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Дуга 16"/>
          <p:cNvSpPr/>
          <p:nvPr/>
        </p:nvSpPr>
        <p:spPr>
          <a:xfrm rot="8361492" flipH="1">
            <a:off x="6789961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305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858000" y="2438400"/>
            <a:ext cx="22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7162800" y="2438400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7543800" y="2438400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8001000" y="2438400"/>
            <a:ext cx="685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8458200" y="2438400"/>
            <a:ext cx="533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cxnSp>
        <p:nvCxnSpPr>
          <p:cNvPr id="28" name="Прямая со стрелкой 27"/>
          <p:cNvCxnSpPr/>
          <p:nvPr/>
        </p:nvCxnSpPr>
        <p:spPr>
          <a:xfrm flipV="1">
            <a:off x="838200" y="533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>
            <a:off x="1018200" y="535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 flipV="1">
            <a:off x="838200" y="47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>
            <a:off x="990600" y="47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/>
          <p:nvPr/>
        </p:nvCxnSpPr>
        <p:spPr>
          <a:xfrm flipV="1">
            <a:off x="1296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>
            <a:off x="14616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/>
          <p:nvPr/>
        </p:nvCxnSpPr>
        <p:spPr>
          <a:xfrm flipV="1">
            <a:off x="1764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>
            <a:off x="1944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/>
          <p:nvPr/>
        </p:nvCxnSpPr>
        <p:spPr>
          <a:xfrm flipV="1">
            <a:off x="2268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>
            <a:off x="24384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8" name="Прямая со стрелкой 37"/>
          <p:cNvCxnSpPr/>
          <p:nvPr/>
        </p:nvCxnSpPr>
        <p:spPr>
          <a:xfrm flipV="1">
            <a:off x="838200" y="4038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9" name="Прямая со стрелкой 38"/>
          <p:cNvCxnSpPr/>
          <p:nvPr/>
        </p:nvCxnSpPr>
        <p:spPr>
          <a:xfrm>
            <a:off x="990600" y="4038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0" name="Прямая со стрелкой 39"/>
          <p:cNvCxnSpPr/>
          <p:nvPr/>
        </p:nvCxnSpPr>
        <p:spPr>
          <a:xfrm flipV="1">
            <a:off x="12954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>
            <a:off x="14760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flipV="1">
            <a:off x="17526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>
            <a:off x="1944000" y="38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/>
          <p:nvPr/>
        </p:nvCxnSpPr>
        <p:spPr>
          <a:xfrm flipV="1">
            <a:off x="2232000" y="38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/>
          <p:nvPr/>
        </p:nvCxnSpPr>
        <p:spPr>
          <a:xfrm>
            <a:off x="24120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6" name="Прямая со стрелкой 45"/>
          <p:cNvCxnSpPr/>
          <p:nvPr/>
        </p:nvCxnSpPr>
        <p:spPr>
          <a:xfrm flipV="1">
            <a:off x="838200" y="3276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7" name="Прямая со стрелкой 46"/>
          <p:cNvCxnSpPr/>
          <p:nvPr/>
        </p:nvCxnSpPr>
        <p:spPr>
          <a:xfrm>
            <a:off x="990600" y="3276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8" name="Прямая со стрелкой 47"/>
          <p:cNvCxnSpPr/>
          <p:nvPr/>
        </p:nvCxnSpPr>
        <p:spPr>
          <a:xfrm flipV="1">
            <a:off x="13716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>
            <a:off x="15240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/>
          <p:nvPr/>
        </p:nvCxnSpPr>
        <p:spPr>
          <a:xfrm flipV="1">
            <a:off x="18288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/>
          <p:nvPr/>
        </p:nvCxnSpPr>
        <p:spPr>
          <a:xfrm>
            <a:off x="19812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/>
          <p:nvPr/>
        </p:nvCxnSpPr>
        <p:spPr>
          <a:xfrm flipV="1">
            <a:off x="22860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>
            <a:off x="24384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4" name="Прямая со стрелкой 53"/>
          <p:cNvCxnSpPr/>
          <p:nvPr/>
        </p:nvCxnSpPr>
        <p:spPr>
          <a:xfrm flipV="1">
            <a:off x="27432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 flipV="1">
            <a:off x="32004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 flipV="1">
            <a:off x="3708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7" name="Прямая со стрелкой 56"/>
          <p:cNvCxnSpPr/>
          <p:nvPr/>
        </p:nvCxnSpPr>
        <p:spPr>
          <a:xfrm flipV="1">
            <a:off x="4176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8" name="Прямая со стрелкой 57"/>
          <p:cNvCxnSpPr/>
          <p:nvPr/>
        </p:nvCxnSpPr>
        <p:spPr>
          <a:xfrm flipV="1">
            <a:off x="4644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9" name="Прямая со стрелкой 58"/>
          <p:cNvCxnSpPr/>
          <p:nvPr/>
        </p:nvCxnSpPr>
        <p:spPr>
          <a:xfrm>
            <a:off x="28956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0" name="Прямая со стрелкой 59"/>
          <p:cNvCxnSpPr/>
          <p:nvPr/>
        </p:nvCxnSpPr>
        <p:spPr>
          <a:xfrm>
            <a:off x="33528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/>
          <p:nvPr/>
        </p:nvCxnSpPr>
        <p:spPr>
          <a:xfrm>
            <a:off x="3888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2" name="Прямая со стрелкой 61"/>
          <p:cNvCxnSpPr/>
          <p:nvPr/>
        </p:nvCxnSpPr>
        <p:spPr>
          <a:xfrm>
            <a:off x="43434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/>
          <p:nvPr/>
        </p:nvCxnSpPr>
        <p:spPr>
          <a:xfrm>
            <a:off x="48006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4" name="Прямая со стрелкой 63"/>
          <p:cNvCxnSpPr/>
          <p:nvPr/>
        </p:nvCxnSpPr>
        <p:spPr>
          <a:xfrm flipV="1">
            <a:off x="838200" y="1981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5" name="Прямая со стрелкой 64"/>
          <p:cNvCxnSpPr/>
          <p:nvPr/>
        </p:nvCxnSpPr>
        <p:spPr>
          <a:xfrm>
            <a:off x="990600" y="1981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6" name="Прямая со стрелкой 65"/>
          <p:cNvCxnSpPr/>
          <p:nvPr/>
        </p:nvCxnSpPr>
        <p:spPr>
          <a:xfrm flipV="1">
            <a:off x="28194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67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b="5250"/>
          <a:stretch>
            <a:fillRect/>
          </a:stretch>
        </p:blipFill>
        <p:spPr bwMode="auto">
          <a:xfrm>
            <a:off x="4932000" y="972000"/>
            <a:ext cx="161925" cy="649796"/>
          </a:xfrm>
          <a:prstGeom prst="rect">
            <a:avLst/>
          </a:prstGeom>
          <a:noFill/>
        </p:spPr>
      </p:pic>
      <p:pic>
        <p:nvPicPr>
          <p:cNvPr id="68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t="21000" b="10500"/>
          <a:stretch>
            <a:fillRect/>
          </a:stretch>
        </p:blipFill>
        <p:spPr bwMode="auto">
          <a:xfrm>
            <a:off x="2514600" y="681608"/>
            <a:ext cx="161925" cy="469776"/>
          </a:xfrm>
          <a:prstGeom prst="rect">
            <a:avLst/>
          </a:prstGeom>
          <a:noFill/>
        </p:spPr>
      </p:pic>
      <p:pic>
        <p:nvPicPr>
          <p:cNvPr id="69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t="36750" b="10500"/>
          <a:stretch>
            <a:fillRect/>
          </a:stretch>
        </p:blipFill>
        <p:spPr bwMode="auto">
          <a:xfrm>
            <a:off x="4932000" y="683985"/>
            <a:ext cx="161925" cy="36176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6" fill="hold">
                      <p:stCondLst>
                        <p:cond delay="indefinite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0" fill="hold">
                      <p:stCondLst>
                        <p:cond delay="indefinite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6" fill="hold">
                      <p:stCondLst>
                        <p:cond delay="indefinite"/>
                      </p:stCondLst>
                      <p:childTnLst>
                        <p:par>
                          <p:cTn id="227" fill="hold">
                            <p:stCondLst>
                              <p:cond delay="0"/>
                            </p:stCondLst>
                            <p:childTnLst>
                              <p:par>
                                <p:cTn id="2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>
                      <p:stCondLst>
                        <p:cond delay="indefinite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4" fill="hold">
                      <p:stCondLst>
                        <p:cond delay="indefinite"/>
                      </p:stCondLst>
                      <p:childTnLst>
                        <p:par>
                          <p:cTn id="245" fill="hold">
                            <p:stCondLst>
                              <p:cond delay="0"/>
                            </p:stCondLst>
                            <p:childTnLst>
                              <p:par>
                                <p:cTn id="2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0" fill="hold">
                      <p:stCondLst>
                        <p:cond delay="indefinite"/>
                      </p:stCondLst>
                      <p:childTnLst>
                        <p:par>
                          <p:cTn id="251" fill="hold">
                            <p:stCondLst>
                              <p:cond delay="0"/>
                            </p:stCondLst>
                            <p:childTnLst>
                              <p:par>
                                <p:cTn id="2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6" fill="hold">
                      <p:stCondLst>
                        <p:cond delay="indefinite"/>
                      </p:stCondLst>
                      <p:childTnLst>
                        <p:par>
                          <p:cTn id="257" fill="hold">
                            <p:stCondLst>
                              <p:cond delay="0"/>
                            </p:stCondLst>
                            <p:childTnLst>
                              <p:par>
                                <p:cTn id="2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2" fill="hold">
                      <p:stCondLst>
                        <p:cond delay="indefinite"/>
                      </p:stCondLst>
                      <p:childTnLst>
                        <p:par>
                          <p:cTn id="263" fill="hold">
                            <p:stCondLst>
                              <p:cond delay="0"/>
                            </p:stCondLst>
                            <p:childTnLst>
                              <p:par>
                                <p:cTn id="26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8" fill="hold">
                      <p:stCondLst>
                        <p:cond delay="indefinite"/>
                      </p:stCondLst>
                      <p:childTnLst>
                        <p:par>
                          <p:cTn id="269" fill="hold">
                            <p:stCondLst>
                              <p:cond delay="0"/>
                            </p:stCondLst>
                            <p:childTnLst>
                              <p:par>
                                <p:cTn id="27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4" fill="hold">
                      <p:stCondLst>
                        <p:cond delay="indefinite"/>
                      </p:stCondLst>
                      <p:childTnLst>
                        <p:par>
                          <p:cTn id="275" fill="hold">
                            <p:stCondLst>
                              <p:cond delay="0"/>
                            </p:stCondLst>
                            <p:childTnLst>
                              <p:par>
                                <p:cTn id="27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0" fill="hold">
                      <p:stCondLst>
                        <p:cond delay="indefinite"/>
                      </p:stCondLst>
                      <p:childTnLst>
                        <p:par>
                          <p:cTn id="281" fill="hold">
                            <p:stCondLst>
                              <p:cond delay="0"/>
                            </p:stCondLst>
                            <p:childTnLst>
                              <p:par>
                                <p:cTn id="28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6" fill="hold">
                      <p:stCondLst>
                        <p:cond delay="indefinite"/>
                      </p:stCondLst>
                      <p:childTnLst>
                        <p:par>
                          <p:cTn id="287" fill="hold">
                            <p:stCondLst>
                              <p:cond delay="0"/>
                            </p:stCondLst>
                            <p:childTnLst>
                              <p:par>
                                <p:cTn id="28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2" fill="hold">
                      <p:stCondLst>
                        <p:cond delay="indefinite"/>
                      </p:stCondLst>
                      <p:childTnLst>
                        <p:par>
                          <p:cTn id="293" fill="hold">
                            <p:stCondLst>
                              <p:cond delay="0"/>
                            </p:stCondLst>
                            <p:childTnLst>
                              <p:par>
                                <p:cTn id="29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8" fill="hold">
                      <p:stCondLst>
                        <p:cond delay="indefinite"/>
                      </p:stCondLst>
                      <p:childTnLst>
                        <p:par>
                          <p:cTn id="299" fill="hold">
                            <p:stCondLst>
                              <p:cond delay="0"/>
                            </p:stCondLst>
                            <p:childTnLst>
                              <p:par>
                                <p:cTn id="30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4" fill="hold">
                      <p:stCondLst>
                        <p:cond delay="indefinite"/>
                      </p:stCondLst>
                      <p:childTnLst>
                        <p:par>
                          <p:cTn id="305" fill="hold">
                            <p:stCondLst>
                              <p:cond delay="0"/>
                            </p:stCondLst>
                            <p:childTnLst>
                              <p:par>
                                <p:cTn id="30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0" fill="hold">
                      <p:stCondLst>
                        <p:cond delay="indefinite"/>
                      </p:stCondLst>
                      <p:childTnLst>
                        <p:par>
                          <p:cTn id="311" fill="hold">
                            <p:stCondLst>
                              <p:cond delay="0"/>
                            </p:stCondLst>
                            <p:childTnLst>
                              <p:par>
                                <p:cTn id="3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6" fill="hold">
                      <p:stCondLst>
                        <p:cond delay="indefinite"/>
                      </p:stCondLst>
                      <p:childTnLst>
                        <p:par>
                          <p:cTn id="317" fill="hold">
                            <p:stCondLst>
                              <p:cond delay="0"/>
                            </p:stCondLst>
                            <p:childTnLst>
                              <p:par>
                                <p:cTn id="3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2" fill="hold">
                      <p:stCondLst>
                        <p:cond delay="indefinite"/>
                      </p:stCondLst>
                      <p:childTnLst>
                        <p:par>
                          <p:cTn id="323" fill="hold">
                            <p:stCondLst>
                              <p:cond delay="0"/>
                            </p:stCondLst>
                            <p:childTnLst>
                              <p:par>
                                <p:cTn id="3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8" fill="hold">
                      <p:stCondLst>
                        <p:cond delay="indefinite"/>
                      </p:stCondLst>
                      <p:childTnLst>
                        <p:par>
                          <p:cTn id="329" fill="hold">
                            <p:stCondLst>
                              <p:cond delay="0"/>
                            </p:stCondLst>
                            <p:childTnLst>
                              <p:par>
                                <p:cTn id="3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8" grpId="0" animBg="1"/>
      <p:bldP spid="9" grpId="0"/>
      <p:bldP spid="10" grpId="0" animBg="1"/>
      <p:bldP spid="11" grpId="0"/>
      <p:bldP spid="12" grpId="0" animBg="1"/>
      <p:bldP spid="13" grpId="0"/>
      <p:bldP spid="14" grpId="0" animBg="1"/>
      <p:bldP spid="15" grpId="0"/>
      <p:bldP spid="16" grpId="0"/>
      <p:bldP spid="17" grpId="0" animBg="1"/>
      <p:bldP spid="18" grpId="0"/>
      <p:bldP spid="19" grpId="0"/>
      <p:bldP spid="20" grpId="0"/>
      <p:bldP spid="21" grpId="0"/>
      <p:bldP spid="22" grpId="0"/>
      <p:bldP spid="27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2000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циркония</a:t>
            </a:r>
            <a:endParaRPr lang="ru-RU" sz="3600" dirty="0"/>
          </a:p>
        </p:txBody>
      </p:sp>
      <p:pic>
        <p:nvPicPr>
          <p:cNvPr id="1026" name="Picture 2" descr="C:\Users\1\Desktop\графическая формула\5 уровней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5800"/>
            <a:ext cx="9144000" cy="5638799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0" y="6248400"/>
            <a:ext cx="914400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2p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3p</a:t>
            </a:r>
            <a:r>
              <a:rPr lang="ru-RU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4s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3d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 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4p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5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4d</a:t>
            </a:r>
            <a:r>
              <a:rPr lang="ru-RU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endParaRPr lang="ru-RU" sz="26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019800" y="2743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91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019800" y="36576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40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Дуга 7"/>
          <p:cNvSpPr/>
          <p:nvPr/>
        </p:nvSpPr>
        <p:spPr>
          <a:xfrm rot="8361492" flipH="1">
            <a:off x="5342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858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Дуга 9"/>
          <p:cNvSpPr/>
          <p:nvPr/>
        </p:nvSpPr>
        <p:spPr>
          <a:xfrm rot="8361492" flipH="1">
            <a:off x="5723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162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Дуга 11"/>
          <p:cNvSpPr/>
          <p:nvPr/>
        </p:nvSpPr>
        <p:spPr>
          <a:xfrm rot="8361492" flipH="1">
            <a:off x="6104161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467600" y="4267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Дуга 13"/>
          <p:cNvSpPr/>
          <p:nvPr/>
        </p:nvSpPr>
        <p:spPr>
          <a:xfrm rot="8361492" flipH="1">
            <a:off x="6485162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924800" y="4267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324600" y="28194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Zr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Дуга 16"/>
          <p:cNvSpPr/>
          <p:nvPr/>
        </p:nvSpPr>
        <p:spPr>
          <a:xfrm rot="8361492" flipH="1">
            <a:off x="6789961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382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858000" y="2438400"/>
            <a:ext cx="22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7162800" y="2438400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7543800" y="2438400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8001000" y="2438400"/>
            <a:ext cx="685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8458200" y="2438400"/>
            <a:ext cx="533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cxnSp>
        <p:nvCxnSpPr>
          <p:cNvPr id="28" name="Прямая со стрелкой 27"/>
          <p:cNvCxnSpPr/>
          <p:nvPr/>
        </p:nvCxnSpPr>
        <p:spPr>
          <a:xfrm flipV="1">
            <a:off x="838200" y="533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>
            <a:off x="1018200" y="535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 flipV="1">
            <a:off x="838200" y="47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>
            <a:off x="990600" y="47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/>
          <p:nvPr/>
        </p:nvCxnSpPr>
        <p:spPr>
          <a:xfrm flipV="1">
            <a:off x="1296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>
            <a:off x="14616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/>
          <p:nvPr/>
        </p:nvCxnSpPr>
        <p:spPr>
          <a:xfrm flipV="1">
            <a:off x="1764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>
            <a:off x="1944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/>
          <p:nvPr/>
        </p:nvCxnSpPr>
        <p:spPr>
          <a:xfrm flipV="1">
            <a:off x="2268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>
            <a:off x="24384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8" name="Прямая со стрелкой 37"/>
          <p:cNvCxnSpPr/>
          <p:nvPr/>
        </p:nvCxnSpPr>
        <p:spPr>
          <a:xfrm flipV="1">
            <a:off x="838200" y="4038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9" name="Прямая со стрелкой 38"/>
          <p:cNvCxnSpPr/>
          <p:nvPr/>
        </p:nvCxnSpPr>
        <p:spPr>
          <a:xfrm>
            <a:off x="990600" y="4038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0" name="Прямая со стрелкой 39"/>
          <p:cNvCxnSpPr/>
          <p:nvPr/>
        </p:nvCxnSpPr>
        <p:spPr>
          <a:xfrm flipV="1">
            <a:off x="12954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>
            <a:off x="14760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flipV="1">
            <a:off x="17526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>
            <a:off x="1944000" y="38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/>
          <p:nvPr/>
        </p:nvCxnSpPr>
        <p:spPr>
          <a:xfrm flipV="1">
            <a:off x="2232000" y="38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/>
          <p:nvPr/>
        </p:nvCxnSpPr>
        <p:spPr>
          <a:xfrm>
            <a:off x="24120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6" name="Прямая со стрелкой 45"/>
          <p:cNvCxnSpPr/>
          <p:nvPr/>
        </p:nvCxnSpPr>
        <p:spPr>
          <a:xfrm flipV="1">
            <a:off x="838200" y="3276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7" name="Прямая со стрелкой 46"/>
          <p:cNvCxnSpPr/>
          <p:nvPr/>
        </p:nvCxnSpPr>
        <p:spPr>
          <a:xfrm>
            <a:off x="990600" y="3276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8" name="Прямая со стрелкой 47"/>
          <p:cNvCxnSpPr/>
          <p:nvPr/>
        </p:nvCxnSpPr>
        <p:spPr>
          <a:xfrm flipV="1">
            <a:off x="13716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>
            <a:off x="15240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/>
          <p:nvPr/>
        </p:nvCxnSpPr>
        <p:spPr>
          <a:xfrm flipV="1">
            <a:off x="18288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/>
          <p:nvPr/>
        </p:nvCxnSpPr>
        <p:spPr>
          <a:xfrm>
            <a:off x="19812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/>
          <p:nvPr/>
        </p:nvCxnSpPr>
        <p:spPr>
          <a:xfrm flipV="1">
            <a:off x="22860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>
            <a:off x="24384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4" name="Прямая со стрелкой 53"/>
          <p:cNvCxnSpPr/>
          <p:nvPr/>
        </p:nvCxnSpPr>
        <p:spPr>
          <a:xfrm flipV="1">
            <a:off x="27432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 flipV="1">
            <a:off x="32004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 flipV="1">
            <a:off x="3708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7" name="Прямая со стрелкой 56"/>
          <p:cNvCxnSpPr/>
          <p:nvPr/>
        </p:nvCxnSpPr>
        <p:spPr>
          <a:xfrm flipV="1">
            <a:off x="4176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8" name="Прямая со стрелкой 57"/>
          <p:cNvCxnSpPr/>
          <p:nvPr/>
        </p:nvCxnSpPr>
        <p:spPr>
          <a:xfrm flipV="1">
            <a:off x="4644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9" name="Прямая со стрелкой 58"/>
          <p:cNvCxnSpPr/>
          <p:nvPr/>
        </p:nvCxnSpPr>
        <p:spPr>
          <a:xfrm>
            <a:off x="28956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0" name="Прямая со стрелкой 59"/>
          <p:cNvCxnSpPr/>
          <p:nvPr/>
        </p:nvCxnSpPr>
        <p:spPr>
          <a:xfrm>
            <a:off x="33528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/>
          <p:nvPr/>
        </p:nvCxnSpPr>
        <p:spPr>
          <a:xfrm>
            <a:off x="3888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2" name="Прямая со стрелкой 61"/>
          <p:cNvCxnSpPr/>
          <p:nvPr/>
        </p:nvCxnSpPr>
        <p:spPr>
          <a:xfrm>
            <a:off x="43434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/>
          <p:nvPr/>
        </p:nvCxnSpPr>
        <p:spPr>
          <a:xfrm>
            <a:off x="48006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4" name="Прямая со стрелкой 63"/>
          <p:cNvCxnSpPr/>
          <p:nvPr/>
        </p:nvCxnSpPr>
        <p:spPr>
          <a:xfrm flipV="1">
            <a:off x="838200" y="1981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5" name="Прямая со стрелкой 64"/>
          <p:cNvCxnSpPr/>
          <p:nvPr/>
        </p:nvCxnSpPr>
        <p:spPr>
          <a:xfrm>
            <a:off x="990600" y="1981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6" name="Прямая со стрелкой 65"/>
          <p:cNvCxnSpPr/>
          <p:nvPr/>
        </p:nvCxnSpPr>
        <p:spPr>
          <a:xfrm flipV="1">
            <a:off x="28194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7" name="Прямая со стрелкой 66"/>
          <p:cNvCxnSpPr/>
          <p:nvPr/>
        </p:nvCxnSpPr>
        <p:spPr>
          <a:xfrm flipV="1">
            <a:off x="32766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68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b="5250"/>
          <a:stretch>
            <a:fillRect/>
          </a:stretch>
        </p:blipFill>
        <p:spPr bwMode="auto">
          <a:xfrm>
            <a:off x="4932000" y="972000"/>
            <a:ext cx="161925" cy="649796"/>
          </a:xfrm>
          <a:prstGeom prst="rect">
            <a:avLst/>
          </a:prstGeom>
          <a:noFill/>
        </p:spPr>
      </p:pic>
      <p:pic>
        <p:nvPicPr>
          <p:cNvPr id="69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t="21000" b="10500"/>
          <a:stretch>
            <a:fillRect/>
          </a:stretch>
        </p:blipFill>
        <p:spPr bwMode="auto">
          <a:xfrm>
            <a:off x="2514600" y="681608"/>
            <a:ext cx="161925" cy="469776"/>
          </a:xfrm>
          <a:prstGeom prst="rect">
            <a:avLst/>
          </a:prstGeom>
          <a:noFill/>
        </p:spPr>
      </p:pic>
      <p:pic>
        <p:nvPicPr>
          <p:cNvPr id="70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t="36750" b="10500"/>
          <a:stretch>
            <a:fillRect/>
          </a:stretch>
        </p:blipFill>
        <p:spPr bwMode="auto">
          <a:xfrm>
            <a:off x="4932000" y="683985"/>
            <a:ext cx="161925" cy="36176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6" fill="hold">
                      <p:stCondLst>
                        <p:cond delay="indefinite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0" fill="hold">
                      <p:stCondLst>
                        <p:cond delay="indefinite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6" fill="hold">
                      <p:stCondLst>
                        <p:cond delay="indefinite"/>
                      </p:stCondLst>
                      <p:childTnLst>
                        <p:par>
                          <p:cTn id="227" fill="hold">
                            <p:stCondLst>
                              <p:cond delay="0"/>
                            </p:stCondLst>
                            <p:childTnLst>
                              <p:par>
                                <p:cTn id="2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>
                      <p:stCondLst>
                        <p:cond delay="indefinite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4" fill="hold">
                      <p:stCondLst>
                        <p:cond delay="indefinite"/>
                      </p:stCondLst>
                      <p:childTnLst>
                        <p:par>
                          <p:cTn id="245" fill="hold">
                            <p:stCondLst>
                              <p:cond delay="0"/>
                            </p:stCondLst>
                            <p:childTnLst>
                              <p:par>
                                <p:cTn id="2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0" fill="hold">
                      <p:stCondLst>
                        <p:cond delay="indefinite"/>
                      </p:stCondLst>
                      <p:childTnLst>
                        <p:par>
                          <p:cTn id="251" fill="hold">
                            <p:stCondLst>
                              <p:cond delay="0"/>
                            </p:stCondLst>
                            <p:childTnLst>
                              <p:par>
                                <p:cTn id="2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6" fill="hold">
                      <p:stCondLst>
                        <p:cond delay="indefinite"/>
                      </p:stCondLst>
                      <p:childTnLst>
                        <p:par>
                          <p:cTn id="257" fill="hold">
                            <p:stCondLst>
                              <p:cond delay="0"/>
                            </p:stCondLst>
                            <p:childTnLst>
                              <p:par>
                                <p:cTn id="2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2" fill="hold">
                      <p:stCondLst>
                        <p:cond delay="indefinite"/>
                      </p:stCondLst>
                      <p:childTnLst>
                        <p:par>
                          <p:cTn id="263" fill="hold">
                            <p:stCondLst>
                              <p:cond delay="0"/>
                            </p:stCondLst>
                            <p:childTnLst>
                              <p:par>
                                <p:cTn id="26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8" fill="hold">
                      <p:stCondLst>
                        <p:cond delay="indefinite"/>
                      </p:stCondLst>
                      <p:childTnLst>
                        <p:par>
                          <p:cTn id="269" fill="hold">
                            <p:stCondLst>
                              <p:cond delay="0"/>
                            </p:stCondLst>
                            <p:childTnLst>
                              <p:par>
                                <p:cTn id="27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4" fill="hold">
                      <p:stCondLst>
                        <p:cond delay="indefinite"/>
                      </p:stCondLst>
                      <p:childTnLst>
                        <p:par>
                          <p:cTn id="275" fill="hold">
                            <p:stCondLst>
                              <p:cond delay="0"/>
                            </p:stCondLst>
                            <p:childTnLst>
                              <p:par>
                                <p:cTn id="27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0" fill="hold">
                      <p:stCondLst>
                        <p:cond delay="indefinite"/>
                      </p:stCondLst>
                      <p:childTnLst>
                        <p:par>
                          <p:cTn id="281" fill="hold">
                            <p:stCondLst>
                              <p:cond delay="0"/>
                            </p:stCondLst>
                            <p:childTnLst>
                              <p:par>
                                <p:cTn id="28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6" fill="hold">
                      <p:stCondLst>
                        <p:cond delay="indefinite"/>
                      </p:stCondLst>
                      <p:childTnLst>
                        <p:par>
                          <p:cTn id="287" fill="hold">
                            <p:stCondLst>
                              <p:cond delay="0"/>
                            </p:stCondLst>
                            <p:childTnLst>
                              <p:par>
                                <p:cTn id="28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2" fill="hold">
                      <p:stCondLst>
                        <p:cond delay="indefinite"/>
                      </p:stCondLst>
                      <p:childTnLst>
                        <p:par>
                          <p:cTn id="293" fill="hold">
                            <p:stCondLst>
                              <p:cond delay="0"/>
                            </p:stCondLst>
                            <p:childTnLst>
                              <p:par>
                                <p:cTn id="29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8" fill="hold">
                      <p:stCondLst>
                        <p:cond delay="indefinite"/>
                      </p:stCondLst>
                      <p:childTnLst>
                        <p:par>
                          <p:cTn id="299" fill="hold">
                            <p:stCondLst>
                              <p:cond delay="0"/>
                            </p:stCondLst>
                            <p:childTnLst>
                              <p:par>
                                <p:cTn id="30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4" fill="hold">
                      <p:stCondLst>
                        <p:cond delay="indefinite"/>
                      </p:stCondLst>
                      <p:childTnLst>
                        <p:par>
                          <p:cTn id="305" fill="hold">
                            <p:stCondLst>
                              <p:cond delay="0"/>
                            </p:stCondLst>
                            <p:childTnLst>
                              <p:par>
                                <p:cTn id="30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0" fill="hold">
                      <p:stCondLst>
                        <p:cond delay="indefinite"/>
                      </p:stCondLst>
                      <p:childTnLst>
                        <p:par>
                          <p:cTn id="311" fill="hold">
                            <p:stCondLst>
                              <p:cond delay="0"/>
                            </p:stCondLst>
                            <p:childTnLst>
                              <p:par>
                                <p:cTn id="3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6" fill="hold">
                      <p:stCondLst>
                        <p:cond delay="indefinite"/>
                      </p:stCondLst>
                      <p:childTnLst>
                        <p:par>
                          <p:cTn id="317" fill="hold">
                            <p:stCondLst>
                              <p:cond delay="0"/>
                            </p:stCondLst>
                            <p:childTnLst>
                              <p:par>
                                <p:cTn id="3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2" fill="hold">
                      <p:stCondLst>
                        <p:cond delay="indefinite"/>
                      </p:stCondLst>
                      <p:childTnLst>
                        <p:par>
                          <p:cTn id="323" fill="hold">
                            <p:stCondLst>
                              <p:cond delay="0"/>
                            </p:stCondLst>
                            <p:childTnLst>
                              <p:par>
                                <p:cTn id="3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8" fill="hold">
                      <p:stCondLst>
                        <p:cond delay="indefinite"/>
                      </p:stCondLst>
                      <p:childTnLst>
                        <p:par>
                          <p:cTn id="329" fill="hold">
                            <p:stCondLst>
                              <p:cond delay="0"/>
                            </p:stCondLst>
                            <p:childTnLst>
                              <p:par>
                                <p:cTn id="3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4" fill="hold">
                      <p:stCondLst>
                        <p:cond delay="indefinite"/>
                      </p:stCondLst>
                      <p:childTnLst>
                        <p:par>
                          <p:cTn id="335" fill="hold">
                            <p:stCondLst>
                              <p:cond delay="0"/>
                            </p:stCondLst>
                            <p:childTnLst>
                              <p:par>
                                <p:cTn id="3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8" grpId="0" animBg="1"/>
      <p:bldP spid="9" grpId="0"/>
      <p:bldP spid="10" grpId="0" animBg="1"/>
      <p:bldP spid="11" grpId="0"/>
      <p:bldP spid="12" grpId="0" animBg="1"/>
      <p:bldP spid="13" grpId="0"/>
      <p:bldP spid="14" grpId="0" animBg="1"/>
      <p:bldP spid="15" grpId="0"/>
      <p:bldP spid="16" grpId="0"/>
      <p:bldP spid="17" grpId="0" animBg="1"/>
      <p:bldP spid="18" grpId="0"/>
      <p:bldP spid="19" grpId="0"/>
      <p:bldP spid="20" grpId="0"/>
      <p:bldP spid="21" grpId="0"/>
      <p:bldP spid="22" grpId="0"/>
      <p:bldP spid="27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2000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ниобия</a:t>
            </a:r>
            <a:endParaRPr lang="ru-RU" sz="3600" dirty="0"/>
          </a:p>
        </p:txBody>
      </p:sp>
      <p:pic>
        <p:nvPicPr>
          <p:cNvPr id="1026" name="Picture 2" descr="C:\Users\1\Desktop\графическая формула\5 уровней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5800"/>
            <a:ext cx="9144000" cy="5638799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0" y="6248400"/>
            <a:ext cx="914400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2p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3p</a:t>
            </a:r>
            <a:r>
              <a:rPr lang="ru-RU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4s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3d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 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4p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5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ru-RU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4d</a:t>
            </a:r>
            <a:r>
              <a:rPr lang="ru-RU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endParaRPr lang="ru-RU" sz="26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638800" y="26670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</a:t>
            </a:r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638800" y="35814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Дуга 7"/>
          <p:cNvSpPr/>
          <p:nvPr/>
        </p:nvSpPr>
        <p:spPr>
          <a:xfrm rot="8361492" flipH="1">
            <a:off x="5342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858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Дуга 9"/>
          <p:cNvSpPr/>
          <p:nvPr/>
        </p:nvSpPr>
        <p:spPr>
          <a:xfrm rot="8361492" flipH="1">
            <a:off x="5723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162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Дуга 11"/>
          <p:cNvSpPr/>
          <p:nvPr/>
        </p:nvSpPr>
        <p:spPr>
          <a:xfrm rot="8361492" flipH="1">
            <a:off x="6104161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467600" y="4267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Дуга 13"/>
          <p:cNvSpPr/>
          <p:nvPr/>
        </p:nvSpPr>
        <p:spPr>
          <a:xfrm rot="8361492" flipH="1">
            <a:off x="6485162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924800" y="4267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11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Дуга 16"/>
          <p:cNvSpPr/>
          <p:nvPr/>
        </p:nvSpPr>
        <p:spPr>
          <a:xfrm rot="8361492" flipH="1">
            <a:off x="6789961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382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858000" y="2438400"/>
            <a:ext cx="22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7162800" y="2438400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7543800" y="2438400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8001000" y="2438400"/>
            <a:ext cx="685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8458200" y="2438400"/>
            <a:ext cx="533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cxnSp>
        <p:nvCxnSpPr>
          <p:cNvPr id="28" name="Прямая со стрелкой 27"/>
          <p:cNvCxnSpPr/>
          <p:nvPr/>
        </p:nvCxnSpPr>
        <p:spPr>
          <a:xfrm flipV="1">
            <a:off x="838200" y="533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>
            <a:off x="1018200" y="535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 flipV="1">
            <a:off x="838200" y="47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>
            <a:off x="990600" y="47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/>
          <p:nvPr/>
        </p:nvCxnSpPr>
        <p:spPr>
          <a:xfrm flipV="1">
            <a:off x="1296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>
            <a:off x="14616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/>
          <p:nvPr/>
        </p:nvCxnSpPr>
        <p:spPr>
          <a:xfrm flipV="1">
            <a:off x="1764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>
            <a:off x="1944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/>
          <p:nvPr/>
        </p:nvCxnSpPr>
        <p:spPr>
          <a:xfrm flipV="1">
            <a:off x="2268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>
            <a:off x="24384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8" name="Прямая со стрелкой 37"/>
          <p:cNvCxnSpPr/>
          <p:nvPr/>
        </p:nvCxnSpPr>
        <p:spPr>
          <a:xfrm flipV="1">
            <a:off x="838200" y="4038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9" name="Прямая со стрелкой 38"/>
          <p:cNvCxnSpPr/>
          <p:nvPr/>
        </p:nvCxnSpPr>
        <p:spPr>
          <a:xfrm>
            <a:off x="990600" y="4038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0" name="Прямая со стрелкой 39"/>
          <p:cNvCxnSpPr/>
          <p:nvPr/>
        </p:nvCxnSpPr>
        <p:spPr>
          <a:xfrm flipV="1">
            <a:off x="12954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>
            <a:off x="14760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flipV="1">
            <a:off x="17526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>
            <a:off x="1944000" y="38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/>
          <p:nvPr/>
        </p:nvCxnSpPr>
        <p:spPr>
          <a:xfrm flipV="1">
            <a:off x="2232000" y="38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/>
          <p:nvPr/>
        </p:nvCxnSpPr>
        <p:spPr>
          <a:xfrm>
            <a:off x="24120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6" name="Прямая со стрелкой 45"/>
          <p:cNvCxnSpPr/>
          <p:nvPr/>
        </p:nvCxnSpPr>
        <p:spPr>
          <a:xfrm flipV="1">
            <a:off x="838200" y="3276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7" name="Прямая со стрелкой 46"/>
          <p:cNvCxnSpPr/>
          <p:nvPr/>
        </p:nvCxnSpPr>
        <p:spPr>
          <a:xfrm>
            <a:off x="990600" y="3276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8" name="Прямая со стрелкой 47"/>
          <p:cNvCxnSpPr/>
          <p:nvPr/>
        </p:nvCxnSpPr>
        <p:spPr>
          <a:xfrm flipV="1">
            <a:off x="13716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>
            <a:off x="15240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/>
          <p:nvPr/>
        </p:nvCxnSpPr>
        <p:spPr>
          <a:xfrm flipV="1">
            <a:off x="18288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/>
          <p:nvPr/>
        </p:nvCxnSpPr>
        <p:spPr>
          <a:xfrm>
            <a:off x="19812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/>
          <p:nvPr/>
        </p:nvCxnSpPr>
        <p:spPr>
          <a:xfrm flipV="1">
            <a:off x="22860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>
            <a:off x="24384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4" name="Прямая со стрелкой 53"/>
          <p:cNvCxnSpPr/>
          <p:nvPr/>
        </p:nvCxnSpPr>
        <p:spPr>
          <a:xfrm flipV="1">
            <a:off x="27432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 flipV="1">
            <a:off x="32004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 flipV="1">
            <a:off x="3708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7" name="Прямая со стрелкой 56"/>
          <p:cNvCxnSpPr/>
          <p:nvPr/>
        </p:nvCxnSpPr>
        <p:spPr>
          <a:xfrm flipV="1">
            <a:off x="4176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8" name="Прямая со стрелкой 57"/>
          <p:cNvCxnSpPr/>
          <p:nvPr/>
        </p:nvCxnSpPr>
        <p:spPr>
          <a:xfrm flipV="1">
            <a:off x="4644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9" name="Прямая со стрелкой 58"/>
          <p:cNvCxnSpPr/>
          <p:nvPr/>
        </p:nvCxnSpPr>
        <p:spPr>
          <a:xfrm>
            <a:off x="28956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0" name="Прямая со стрелкой 59"/>
          <p:cNvCxnSpPr/>
          <p:nvPr/>
        </p:nvCxnSpPr>
        <p:spPr>
          <a:xfrm>
            <a:off x="33528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/>
          <p:nvPr/>
        </p:nvCxnSpPr>
        <p:spPr>
          <a:xfrm>
            <a:off x="3888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2" name="Прямая со стрелкой 61"/>
          <p:cNvCxnSpPr/>
          <p:nvPr/>
        </p:nvCxnSpPr>
        <p:spPr>
          <a:xfrm>
            <a:off x="43434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/>
          <p:nvPr/>
        </p:nvCxnSpPr>
        <p:spPr>
          <a:xfrm>
            <a:off x="48006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4" name="Прямая со стрелкой 63"/>
          <p:cNvCxnSpPr/>
          <p:nvPr/>
        </p:nvCxnSpPr>
        <p:spPr>
          <a:xfrm flipV="1">
            <a:off x="792000" y="1981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5" name="Прямая со стрелкой 64"/>
          <p:cNvCxnSpPr/>
          <p:nvPr/>
        </p:nvCxnSpPr>
        <p:spPr>
          <a:xfrm>
            <a:off x="990600" y="1981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6" name="Прямая со стрелкой 65"/>
          <p:cNvCxnSpPr/>
          <p:nvPr/>
        </p:nvCxnSpPr>
        <p:spPr>
          <a:xfrm flipV="1">
            <a:off x="28194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7" name="Прямая со стрелкой 66"/>
          <p:cNvCxnSpPr/>
          <p:nvPr/>
        </p:nvCxnSpPr>
        <p:spPr>
          <a:xfrm flipV="1">
            <a:off x="32766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8" name="Прямая со стрелкой 67"/>
          <p:cNvCxnSpPr/>
          <p:nvPr/>
        </p:nvCxnSpPr>
        <p:spPr>
          <a:xfrm flipV="1">
            <a:off x="37338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0" name="Прямая со стрелкой 69"/>
          <p:cNvCxnSpPr/>
          <p:nvPr/>
        </p:nvCxnSpPr>
        <p:spPr>
          <a:xfrm flipV="1">
            <a:off x="6019800" y="838200"/>
            <a:ext cx="0" cy="304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71" name="TextBox 70"/>
          <p:cNvSpPr txBox="1"/>
          <p:nvPr/>
        </p:nvSpPr>
        <p:spPr>
          <a:xfrm>
            <a:off x="6096000" y="762000"/>
            <a:ext cx="304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- проскок электрона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5943600" y="27432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Nb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9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b="5250"/>
          <a:stretch>
            <a:fillRect/>
          </a:stretch>
        </p:blipFill>
        <p:spPr bwMode="auto">
          <a:xfrm>
            <a:off x="4932000" y="972000"/>
            <a:ext cx="161925" cy="649796"/>
          </a:xfrm>
          <a:prstGeom prst="rect">
            <a:avLst/>
          </a:prstGeom>
          <a:noFill/>
        </p:spPr>
      </p:pic>
      <p:pic>
        <p:nvPicPr>
          <p:cNvPr id="72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t="21000" b="10500"/>
          <a:stretch>
            <a:fillRect/>
          </a:stretch>
        </p:blipFill>
        <p:spPr bwMode="auto">
          <a:xfrm>
            <a:off x="2514600" y="681608"/>
            <a:ext cx="161925" cy="469776"/>
          </a:xfrm>
          <a:prstGeom prst="rect">
            <a:avLst/>
          </a:prstGeom>
          <a:noFill/>
        </p:spPr>
      </p:pic>
      <p:pic>
        <p:nvPicPr>
          <p:cNvPr id="73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t="36750" b="10500"/>
          <a:stretch>
            <a:fillRect/>
          </a:stretch>
        </p:blipFill>
        <p:spPr bwMode="auto">
          <a:xfrm>
            <a:off x="4932000" y="683985"/>
            <a:ext cx="161925" cy="361765"/>
          </a:xfrm>
          <a:prstGeom prst="rect">
            <a:avLst/>
          </a:prstGeom>
          <a:noFill/>
        </p:spPr>
      </p:pic>
      <p:sp>
        <p:nvSpPr>
          <p:cNvPr id="77" name="TextBox 76"/>
          <p:cNvSpPr txBox="1"/>
          <p:nvPr/>
        </p:nvSpPr>
        <p:spPr>
          <a:xfrm>
            <a:off x="7924800" y="4267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8382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6" fill="hold">
                      <p:stCondLst>
                        <p:cond delay="indefinite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0" fill="hold">
                      <p:stCondLst>
                        <p:cond delay="indefinite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6" fill="hold">
                      <p:stCondLst>
                        <p:cond delay="indefinite"/>
                      </p:stCondLst>
                      <p:childTnLst>
                        <p:par>
                          <p:cTn id="227" fill="hold">
                            <p:stCondLst>
                              <p:cond delay="0"/>
                            </p:stCondLst>
                            <p:childTnLst>
                              <p:par>
                                <p:cTn id="2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>
                      <p:stCondLst>
                        <p:cond delay="indefinite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4" fill="hold">
                      <p:stCondLst>
                        <p:cond delay="indefinite"/>
                      </p:stCondLst>
                      <p:childTnLst>
                        <p:par>
                          <p:cTn id="245" fill="hold">
                            <p:stCondLst>
                              <p:cond delay="0"/>
                            </p:stCondLst>
                            <p:childTnLst>
                              <p:par>
                                <p:cTn id="2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0" fill="hold">
                      <p:stCondLst>
                        <p:cond delay="indefinite"/>
                      </p:stCondLst>
                      <p:childTnLst>
                        <p:par>
                          <p:cTn id="251" fill="hold">
                            <p:stCondLst>
                              <p:cond delay="0"/>
                            </p:stCondLst>
                            <p:childTnLst>
                              <p:par>
                                <p:cTn id="2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6" fill="hold">
                      <p:stCondLst>
                        <p:cond delay="indefinite"/>
                      </p:stCondLst>
                      <p:childTnLst>
                        <p:par>
                          <p:cTn id="257" fill="hold">
                            <p:stCondLst>
                              <p:cond delay="0"/>
                            </p:stCondLst>
                            <p:childTnLst>
                              <p:par>
                                <p:cTn id="2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2" fill="hold">
                      <p:stCondLst>
                        <p:cond delay="indefinite"/>
                      </p:stCondLst>
                      <p:childTnLst>
                        <p:par>
                          <p:cTn id="263" fill="hold">
                            <p:stCondLst>
                              <p:cond delay="0"/>
                            </p:stCondLst>
                            <p:childTnLst>
                              <p:par>
                                <p:cTn id="26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8" fill="hold">
                      <p:stCondLst>
                        <p:cond delay="indefinite"/>
                      </p:stCondLst>
                      <p:childTnLst>
                        <p:par>
                          <p:cTn id="269" fill="hold">
                            <p:stCondLst>
                              <p:cond delay="0"/>
                            </p:stCondLst>
                            <p:childTnLst>
                              <p:par>
                                <p:cTn id="27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4" fill="hold">
                      <p:stCondLst>
                        <p:cond delay="indefinite"/>
                      </p:stCondLst>
                      <p:childTnLst>
                        <p:par>
                          <p:cTn id="275" fill="hold">
                            <p:stCondLst>
                              <p:cond delay="0"/>
                            </p:stCondLst>
                            <p:childTnLst>
                              <p:par>
                                <p:cTn id="27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0" fill="hold">
                      <p:stCondLst>
                        <p:cond delay="indefinite"/>
                      </p:stCondLst>
                      <p:childTnLst>
                        <p:par>
                          <p:cTn id="281" fill="hold">
                            <p:stCondLst>
                              <p:cond delay="0"/>
                            </p:stCondLst>
                            <p:childTnLst>
                              <p:par>
                                <p:cTn id="28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6" fill="hold">
                      <p:stCondLst>
                        <p:cond delay="indefinite"/>
                      </p:stCondLst>
                      <p:childTnLst>
                        <p:par>
                          <p:cTn id="287" fill="hold">
                            <p:stCondLst>
                              <p:cond delay="0"/>
                            </p:stCondLst>
                            <p:childTnLst>
                              <p:par>
                                <p:cTn id="28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2" fill="hold">
                      <p:stCondLst>
                        <p:cond delay="indefinite"/>
                      </p:stCondLst>
                      <p:childTnLst>
                        <p:par>
                          <p:cTn id="293" fill="hold">
                            <p:stCondLst>
                              <p:cond delay="0"/>
                            </p:stCondLst>
                            <p:childTnLst>
                              <p:par>
                                <p:cTn id="29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8" fill="hold">
                      <p:stCondLst>
                        <p:cond delay="indefinite"/>
                      </p:stCondLst>
                      <p:childTnLst>
                        <p:par>
                          <p:cTn id="299" fill="hold">
                            <p:stCondLst>
                              <p:cond delay="0"/>
                            </p:stCondLst>
                            <p:childTnLst>
                              <p:par>
                                <p:cTn id="30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4" fill="hold">
                      <p:stCondLst>
                        <p:cond delay="indefinite"/>
                      </p:stCondLst>
                      <p:childTnLst>
                        <p:par>
                          <p:cTn id="305" fill="hold">
                            <p:stCondLst>
                              <p:cond delay="0"/>
                            </p:stCondLst>
                            <p:childTnLst>
                              <p:par>
                                <p:cTn id="30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0" fill="hold">
                      <p:stCondLst>
                        <p:cond delay="indefinite"/>
                      </p:stCondLst>
                      <p:childTnLst>
                        <p:par>
                          <p:cTn id="311" fill="hold">
                            <p:stCondLst>
                              <p:cond delay="0"/>
                            </p:stCondLst>
                            <p:childTnLst>
                              <p:par>
                                <p:cTn id="3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6" fill="hold">
                      <p:stCondLst>
                        <p:cond delay="indefinite"/>
                      </p:stCondLst>
                      <p:childTnLst>
                        <p:par>
                          <p:cTn id="317" fill="hold">
                            <p:stCondLst>
                              <p:cond delay="0"/>
                            </p:stCondLst>
                            <p:childTnLst>
                              <p:par>
                                <p:cTn id="3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2" fill="hold">
                      <p:stCondLst>
                        <p:cond delay="indefinite"/>
                      </p:stCondLst>
                      <p:childTnLst>
                        <p:par>
                          <p:cTn id="323" fill="hold">
                            <p:stCondLst>
                              <p:cond delay="0"/>
                            </p:stCondLst>
                            <p:childTnLst>
                              <p:par>
                                <p:cTn id="3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8" fill="hold">
                      <p:stCondLst>
                        <p:cond delay="indefinite"/>
                      </p:stCondLst>
                      <p:childTnLst>
                        <p:par>
                          <p:cTn id="329" fill="hold">
                            <p:stCondLst>
                              <p:cond delay="0"/>
                            </p:stCondLst>
                            <p:childTnLst>
                              <p:par>
                                <p:cTn id="3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4" fill="hold">
                      <p:stCondLst>
                        <p:cond delay="indefinite"/>
                      </p:stCondLst>
                      <p:childTnLst>
                        <p:par>
                          <p:cTn id="335" fill="hold">
                            <p:stCondLst>
                              <p:cond delay="0"/>
                            </p:stCondLst>
                            <p:childTnLst>
                              <p:par>
                                <p:cTn id="3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0" fill="hold">
                      <p:stCondLst>
                        <p:cond delay="indefinite"/>
                      </p:stCondLst>
                      <p:childTnLst>
                        <p:par>
                          <p:cTn id="341" fill="hold">
                            <p:stCondLst>
                              <p:cond delay="0"/>
                            </p:stCondLst>
                            <p:childTnLst>
                              <p:par>
                                <p:cTn id="342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752B29"/>
                                      </p:to>
                                    </p:animClr>
                                    <p:set>
                                      <p:cBhvr>
                                        <p:cTn id="34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5" fill="hold">
                      <p:stCondLst>
                        <p:cond delay="indefinite"/>
                      </p:stCondLst>
                      <p:childTnLst>
                        <p:par>
                          <p:cTn id="346" fill="hold">
                            <p:stCondLst>
                              <p:cond delay="0"/>
                            </p:stCondLst>
                            <p:childTnLst>
                              <p:par>
                                <p:cTn id="34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0.03331 C 0.07343 -0.06177 0.14705 -0.08976 0.20798 -0.09184 C 0.26909 -0.09346 0.3401 -0.05228 0.36666 -0.04465 " pathEditMode="relative" rAng="0" ptsTypes="aaA">
                                      <p:cBhvr>
                                        <p:cTn id="348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300" y="-3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9" fill="hold">
                      <p:stCondLst>
                        <p:cond delay="indefinite"/>
                      </p:stCondLst>
                      <p:childTnLst>
                        <p:par>
                          <p:cTn id="350" fill="hold">
                            <p:stCondLst>
                              <p:cond delay="0"/>
                            </p:stCondLst>
                            <p:childTnLst>
                              <p:par>
                                <p:cTn id="35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7" fill="hold">
                      <p:stCondLst>
                        <p:cond delay="indefinite"/>
                      </p:stCondLst>
                      <p:childTnLst>
                        <p:par>
                          <p:cTn id="358" fill="hold">
                            <p:stCondLst>
                              <p:cond delay="0"/>
                            </p:stCondLst>
                            <p:childTnLst>
                              <p:par>
                                <p:cTn id="3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3" fill="hold">
                      <p:stCondLst>
                        <p:cond delay="indefinite"/>
                      </p:stCondLst>
                      <p:childTnLst>
                        <p:par>
                          <p:cTn id="364" fill="hold">
                            <p:stCondLst>
                              <p:cond delay="0"/>
                            </p:stCondLst>
                            <p:childTnLst>
                              <p:par>
                                <p:cTn id="3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1" presetID="20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372" dur="500" autoRev="1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73" dur="500" autoRev="1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74" dur="500" autoRev="1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0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376" dur="500" autoRev="1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77" dur="500" autoRev="1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78" dur="500" autoRev="1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8" grpId="0" animBg="1"/>
      <p:bldP spid="9" grpId="0"/>
      <p:bldP spid="10" grpId="0" animBg="1"/>
      <p:bldP spid="11" grpId="0"/>
      <p:bldP spid="12" grpId="0" animBg="1"/>
      <p:bldP spid="13" grpId="0"/>
      <p:bldP spid="14" grpId="0" animBg="1"/>
      <p:bldP spid="15" grpId="0"/>
      <p:bldP spid="15" grpId="1"/>
      <p:bldP spid="17" grpId="0" animBg="1"/>
      <p:bldP spid="18" grpId="0"/>
      <p:bldP spid="18" grpId="1"/>
      <p:bldP spid="19" grpId="0"/>
      <p:bldP spid="20" grpId="0"/>
      <p:bldP spid="21" grpId="0"/>
      <p:bldP spid="22" grpId="0"/>
      <p:bldP spid="27" grpId="0"/>
      <p:bldP spid="71" grpId="0"/>
      <p:bldP spid="75" grpId="0"/>
      <p:bldP spid="77" grpId="0"/>
      <p:bldP spid="77" grpId="1"/>
      <p:bldP spid="78" grpId="0"/>
      <p:bldP spid="78" grpId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2000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молибдена</a:t>
            </a:r>
            <a:endParaRPr lang="ru-RU" sz="3600" dirty="0"/>
          </a:p>
        </p:txBody>
      </p:sp>
      <p:pic>
        <p:nvPicPr>
          <p:cNvPr id="1026" name="Picture 2" descr="C:\Users\1\Desktop\графическая формула\5 уровней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5800"/>
            <a:ext cx="9144000" cy="5638799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0" y="6248400"/>
            <a:ext cx="914400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2p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3p</a:t>
            </a:r>
            <a:r>
              <a:rPr lang="ru-RU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4s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3d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 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4p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5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ru-RU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4d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endParaRPr lang="ru-RU" sz="26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486400" y="26670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</a:t>
            </a:r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486400" y="35814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Дуга 7"/>
          <p:cNvSpPr/>
          <p:nvPr/>
        </p:nvSpPr>
        <p:spPr>
          <a:xfrm rot="8361492" flipH="1">
            <a:off x="5342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858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Дуга 9"/>
          <p:cNvSpPr/>
          <p:nvPr/>
        </p:nvSpPr>
        <p:spPr>
          <a:xfrm rot="8361492" flipH="1">
            <a:off x="5723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162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Дуга 11"/>
          <p:cNvSpPr/>
          <p:nvPr/>
        </p:nvSpPr>
        <p:spPr>
          <a:xfrm rot="8361492" flipH="1">
            <a:off x="6104161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467600" y="4267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Дуга 13"/>
          <p:cNvSpPr/>
          <p:nvPr/>
        </p:nvSpPr>
        <p:spPr>
          <a:xfrm rot="8361492" flipH="1">
            <a:off x="6485162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924800" y="4267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Дуга 16"/>
          <p:cNvSpPr/>
          <p:nvPr/>
        </p:nvSpPr>
        <p:spPr>
          <a:xfrm rot="8361492" flipH="1">
            <a:off x="6789961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382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858000" y="2438400"/>
            <a:ext cx="22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7162800" y="2438400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7543800" y="2438400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8001000" y="2438400"/>
            <a:ext cx="685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8458200" y="2438400"/>
            <a:ext cx="533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cxnSp>
        <p:nvCxnSpPr>
          <p:cNvPr id="28" name="Прямая со стрелкой 27"/>
          <p:cNvCxnSpPr/>
          <p:nvPr/>
        </p:nvCxnSpPr>
        <p:spPr>
          <a:xfrm flipV="1">
            <a:off x="838200" y="533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>
            <a:off x="1018200" y="535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 flipV="1">
            <a:off x="838200" y="47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>
            <a:off x="990600" y="47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/>
          <p:nvPr/>
        </p:nvCxnSpPr>
        <p:spPr>
          <a:xfrm flipV="1">
            <a:off x="1296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>
            <a:off x="14616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/>
          <p:nvPr/>
        </p:nvCxnSpPr>
        <p:spPr>
          <a:xfrm flipV="1">
            <a:off x="1764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>
            <a:off x="1944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/>
          <p:nvPr/>
        </p:nvCxnSpPr>
        <p:spPr>
          <a:xfrm flipV="1">
            <a:off x="2268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>
            <a:off x="24384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8" name="Прямая со стрелкой 37"/>
          <p:cNvCxnSpPr/>
          <p:nvPr/>
        </p:nvCxnSpPr>
        <p:spPr>
          <a:xfrm flipV="1">
            <a:off x="838200" y="4038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9" name="Прямая со стрелкой 38"/>
          <p:cNvCxnSpPr/>
          <p:nvPr/>
        </p:nvCxnSpPr>
        <p:spPr>
          <a:xfrm>
            <a:off x="990600" y="4038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0" name="Прямая со стрелкой 39"/>
          <p:cNvCxnSpPr/>
          <p:nvPr/>
        </p:nvCxnSpPr>
        <p:spPr>
          <a:xfrm flipV="1">
            <a:off x="12954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>
            <a:off x="14760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flipV="1">
            <a:off x="17526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>
            <a:off x="1944000" y="38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/>
          <p:nvPr/>
        </p:nvCxnSpPr>
        <p:spPr>
          <a:xfrm flipV="1">
            <a:off x="2232000" y="38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/>
          <p:nvPr/>
        </p:nvCxnSpPr>
        <p:spPr>
          <a:xfrm>
            <a:off x="24120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6" name="Прямая со стрелкой 45"/>
          <p:cNvCxnSpPr/>
          <p:nvPr/>
        </p:nvCxnSpPr>
        <p:spPr>
          <a:xfrm flipV="1">
            <a:off x="838200" y="3276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7" name="Прямая со стрелкой 46"/>
          <p:cNvCxnSpPr/>
          <p:nvPr/>
        </p:nvCxnSpPr>
        <p:spPr>
          <a:xfrm>
            <a:off x="990600" y="3276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8" name="Прямая со стрелкой 47"/>
          <p:cNvCxnSpPr/>
          <p:nvPr/>
        </p:nvCxnSpPr>
        <p:spPr>
          <a:xfrm flipV="1">
            <a:off x="13716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>
            <a:off x="15240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/>
          <p:nvPr/>
        </p:nvCxnSpPr>
        <p:spPr>
          <a:xfrm flipV="1">
            <a:off x="18288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/>
          <p:nvPr/>
        </p:nvCxnSpPr>
        <p:spPr>
          <a:xfrm>
            <a:off x="19812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/>
          <p:nvPr/>
        </p:nvCxnSpPr>
        <p:spPr>
          <a:xfrm flipV="1">
            <a:off x="22860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>
            <a:off x="24384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4" name="Прямая со стрелкой 53"/>
          <p:cNvCxnSpPr/>
          <p:nvPr/>
        </p:nvCxnSpPr>
        <p:spPr>
          <a:xfrm flipV="1">
            <a:off x="27432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 flipV="1">
            <a:off x="32004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 flipV="1">
            <a:off x="3708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7" name="Прямая со стрелкой 56"/>
          <p:cNvCxnSpPr/>
          <p:nvPr/>
        </p:nvCxnSpPr>
        <p:spPr>
          <a:xfrm flipV="1">
            <a:off x="4176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8" name="Прямая со стрелкой 57"/>
          <p:cNvCxnSpPr/>
          <p:nvPr/>
        </p:nvCxnSpPr>
        <p:spPr>
          <a:xfrm flipV="1">
            <a:off x="4644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9" name="Прямая со стрелкой 58"/>
          <p:cNvCxnSpPr/>
          <p:nvPr/>
        </p:nvCxnSpPr>
        <p:spPr>
          <a:xfrm>
            <a:off x="28956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0" name="Прямая со стрелкой 59"/>
          <p:cNvCxnSpPr/>
          <p:nvPr/>
        </p:nvCxnSpPr>
        <p:spPr>
          <a:xfrm>
            <a:off x="33528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/>
          <p:nvPr/>
        </p:nvCxnSpPr>
        <p:spPr>
          <a:xfrm>
            <a:off x="3888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2" name="Прямая со стрелкой 61"/>
          <p:cNvCxnSpPr/>
          <p:nvPr/>
        </p:nvCxnSpPr>
        <p:spPr>
          <a:xfrm>
            <a:off x="43434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/>
          <p:nvPr/>
        </p:nvCxnSpPr>
        <p:spPr>
          <a:xfrm>
            <a:off x="48006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4" name="Прямая со стрелкой 63"/>
          <p:cNvCxnSpPr/>
          <p:nvPr/>
        </p:nvCxnSpPr>
        <p:spPr>
          <a:xfrm flipV="1">
            <a:off x="792000" y="1981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5" name="Прямая со стрелкой 64"/>
          <p:cNvCxnSpPr/>
          <p:nvPr/>
        </p:nvCxnSpPr>
        <p:spPr>
          <a:xfrm>
            <a:off x="990600" y="1981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6" name="Прямая со стрелкой 65"/>
          <p:cNvCxnSpPr/>
          <p:nvPr/>
        </p:nvCxnSpPr>
        <p:spPr>
          <a:xfrm flipV="1">
            <a:off x="28194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7" name="Прямая со стрелкой 66"/>
          <p:cNvCxnSpPr/>
          <p:nvPr/>
        </p:nvCxnSpPr>
        <p:spPr>
          <a:xfrm flipV="1">
            <a:off x="32766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8" name="Прямая со стрелкой 67"/>
          <p:cNvCxnSpPr/>
          <p:nvPr/>
        </p:nvCxnSpPr>
        <p:spPr>
          <a:xfrm flipV="1">
            <a:off x="37338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0" name="Прямая со стрелкой 69"/>
          <p:cNvCxnSpPr/>
          <p:nvPr/>
        </p:nvCxnSpPr>
        <p:spPr>
          <a:xfrm flipV="1">
            <a:off x="6096000" y="838200"/>
            <a:ext cx="0" cy="304800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71" name="TextBox 70"/>
          <p:cNvSpPr txBox="1"/>
          <p:nvPr/>
        </p:nvSpPr>
        <p:spPr>
          <a:xfrm>
            <a:off x="6172200" y="762000"/>
            <a:ext cx="2971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- проскок электрона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5791200" y="27432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69" name="Прямая со стрелкой 68"/>
          <p:cNvCxnSpPr/>
          <p:nvPr/>
        </p:nvCxnSpPr>
        <p:spPr>
          <a:xfrm flipV="1">
            <a:off x="4191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72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b="5250"/>
          <a:stretch>
            <a:fillRect/>
          </a:stretch>
        </p:blipFill>
        <p:spPr bwMode="auto">
          <a:xfrm>
            <a:off x="4932000" y="972000"/>
            <a:ext cx="161925" cy="649796"/>
          </a:xfrm>
          <a:prstGeom prst="rect">
            <a:avLst/>
          </a:prstGeom>
          <a:noFill/>
        </p:spPr>
      </p:pic>
      <p:pic>
        <p:nvPicPr>
          <p:cNvPr id="73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t="21000" b="10500"/>
          <a:stretch>
            <a:fillRect/>
          </a:stretch>
        </p:blipFill>
        <p:spPr bwMode="auto">
          <a:xfrm>
            <a:off x="2514600" y="681608"/>
            <a:ext cx="161925" cy="469776"/>
          </a:xfrm>
          <a:prstGeom prst="rect">
            <a:avLst/>
          </a:prstGeom>
          <a:noFill/>
        </p:spPr>
      </p:pic>
      <p:pic>
        <p:nvPicPr>
          <p:cNvPr id="74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t="36750" b="10500"/>
          <a:stretch>
            <a:fillRect/>
          </a:stretch>
        </p:blipFill>
        <p:spPr bwMode="auto">
          <a:xfrm>
            <a:off x="4932000" y="683985"/>
            <a:ext cx="161925" cy="361765"/>
          </a:xfrm>
          <a:prstGeom prst="rect">
            <a:avLst/>
          </a:prstGeom>
          <a:noFill/>
        </p:spPr>
      </p:pic>
      <p:sp>
        <p:nvSpPr>
          <p:cNvPr id="76" name="TextBox 75"/>
          <p:cNvSpPr txBox="1"/>
          <p:nvPr/>
        </p:nvSpPr>
        <p:spPr>
          <a:xfrm>
            <a:off x="7924800" y="4267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8382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6" fill="hold">
                      <p:stCondLst>
                        <p:cond delay="indefinite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0" fill="hold">
                      <p:stCondLst>
                        <p:cond delay="indefinite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6" fill="hold">
                      <p:stCondLst>
                        <p:cond delay="indefinite"/>
                      </p:stCondLst>
                      <p:childTnLst>
                        <p:par>
                          <p:cTn id="227" fill="hold">
                            <p:stCondLst>
                              <p:cond delay="0"/>
                            </p:stCondLst>
                            <p:childTnLst>
                              <p:par>
                                <p:cTn id="2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>
                      <p:stCondLst>
                        <p:cond delay="indefinite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4" fill="hold">
                      <p:stCondLst>
                        <p:cond delay="indefinite"/>
                      </p:stCondLst>
                      <p:childTnLst>
                        <p:par>
                          <p:cTn id="245" fill="hold">
                            <p:stCondLst>
                              <p:cond delay="0"/>
                            </p:stCondLst>
                            <p:childTnLst>
                              <p:par>
                                <p:cTn id="2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0" fill="hold">
                      <p:stCondLst>
                        <p:cond delay="indefinite"/>
                      </p:stCondLst>
                      <p:childTnLst>
                        <p:par>
                          <p:cTn id="251" fill="hold">
                            <p:stCondLst>
                              <p:cond delay="0"/>
                            </p:stCondLst>
                            <p:childTnLst>
                              <p:par>
                                <p:cTn id="2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6" fill="hold">
                      <p:stCondLst>
                        <p:cond delay="indefinite"/>
                      </p:stCondLst>
                      <p:childTnLst>
                        <p:par>
                          <p:cTn id="257" fill="hold">
                            <p:stCondLst>
                              <p:cond delay="0"/>
                            </p:stCondLst>
                            <p:childTnLst>
                              <p:par>
                                <p:cTn id="2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2" fill="hold">
                      <p:stCondLst>
                        <p:cond delay="indefinite"/>
                      </p:stCondLst>
                      <p:childTnLst>
                        <p:par>
                          <p:cTn id="263" fill="hold">
                            <p:stCondLst>
                              <p:cond delay="0"/>
                            </p:stCondLst>
                            <p:childTnLst>
                              <p:par>
                                <p:cTn id="26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8" fill="hold">
                      <p:stCondLst>
                        <p:cond delay="indefinite"/>
                      </p:stCondLst>
                      <p:childTnLst>
                        <p:par>
                          <p:cTn id="269" fill="hold">
                            <p:stCondLst>
                              <p:cond delay="0"/>
                            </p:stCondLst>
                            <p:childTnLst>
                              <p:par>
                                <p:cTn id="27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4" fill="hold">
                      <p:stCondLst>
                        <p:cond delay="indefinite"/>
                      </p:stCondLst>
                      <p:childTnLst>
                        <p:par>
                          <p:cTn id="275" fill="hold">
                            <p:stCondLst>
                              <p:cond delay="0"/>
                            </p:stCondLst>
                            <p:childTnLst>
                              <p:par>
                                <p:cTn id="27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0" fill="hold">
                      <p:stCondLst>
                        <p:cond delay="indefinite"/>
                      </p:stCondLst>
                      <p:childTnLst>
                        <p:par>
                          <p:cTn id="281" fill="hold">
                            <p:stCondLst>
                              <p:cond delay="0"/>
                            </p:stCondLst>
                            <p:childTnLst>
                              <p:par>
                                <p:cTn id="28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6" fill="hold">
                      <p:stCondLst>
                        <p:cond delay="indefinite"/>
                      </p:stCondLst>
                      <p:childTnLst>
                        <p:par>
                          <p:cTn id="287" fill="hold">
                            <p:stCondLst>
                              <p:cond delay="0"/>
                            </p:stCondLst>
                            <p:childTnLst>
                              <p:par>
                                <p:cTn id="28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2" fill="hold">
                      <p:stCondLst>
                        <p:cond delay="indefinite"/>
                      </p:stCondLst>
                      <p:childTnLst>
                        <p:par>
                          <p:cTn id="293" fill="hold">
                            <p:stCondLst>
                              <p:cond delay="0"/>
                            </p:stCondLst>
                            <p:childTnLst>
                              <p:par>
                                <p:cTn id="29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8" fill="hold">
                      <p:stCondLst>
                        <p:cond delay="indefinite"/>
                      </p:stCondLst>
                      <p:childTnLst>
                        <p:par>
                          <p:cTn id="299" fill="hold">
                            <p:stCondLst>
                              <p:cond delay="0"/>
                            </p:stCondLst>
                            <p:childTnLst>
                              <p:par>
                                <p:cTn id="30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4" fill="hold">
                      <p:stCondLst>
                        <p:cond delay="indefinite"/>
                      </p:stCondLst>
                      <p:childTnLst>
                        <p:par>
                          <p:cTn id="305" fill="hold">
                            <p:stCondLst>
                              <p:cond delay="0"/>
                            </p:stCondLst>
                            <p:childTnLst>
                              <p:par>
                                <p:cTn id="30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0" fill="hold">
                      <p:stCondLst>
                        <p:cond delay="indefinite"/>
                      </p:stCondLst>
                      <p:childTnLst>
                        <p:par>
                          <p:cTn id="311" fill="hold">
                            <p:stCondLst>
                              <p:cond delay="0"/>
                            </p:stCondLst>
                            <p:childTnLst>
                              <p:par>
                                <p:cTn id="3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6" fill="hold">
                      <p:stCondLst>
                        <p:cond delay="indefinite"/>
                      </p:stCondLst>
                      <p:childTnLst>
                        <p:par>
                          <p:cTn id="317" fill="hold">
                            <p:stCondLst>
                              <p:cond delay="0"/>
                            </p:stCondLst>
                            <p:childTnLst>
                              <p:par>
                                <p:cTn id="3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2" fill="hold">
                      <p:stCondLst>
                        <p:cond delay="indefinite"/>
                      </p:stCondLst>
                      <p:childTnLst>
                        <p:par>
                          <p:cTn id="323" fill="hold">
                            <p:stCondLst>
                              <p:cond delay="0"/>
                            </p:stCondLst>
                            <p:childTnLst>
                              <p:par>
                                <p:cTn id="3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8" fill="hold">
                      <p:stCondLst>
                        <p:cond delay="indefinite"/>
                      </p:stCondLst>
                      <p:childTnLst>
                        <p:par>
                          <p:cTn id="329" fill="hold">
                            <p:stCondLst>
                              <p:cond delay="0"/>
                            </p:stCondLst>
                            <p:childTnLst>
                              <p:par>
                                <p:cTn id="3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4" fill="hold">
                      <p:stCondLst>
                        <p:cond delay="indefinite"/>
                      </p:stCondLst>
                      <p:childTnLst>
                        <p:par>
                          <p:cTn id="335" fill="hold">
                            <p:stCondLst>
                              <p:cond delay="0"/>
                            </p:stCondLst>
                            <p:childTnLst>
                              <p:par>
                                <p:cTn id="3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0" fill="hold">
                      <p:stCondLst>
                        <p:cond delay="indefinite"/>
                      </p:stCondLst>
                      <p:childTnLst>
                        <p:par>
                          <p:cTn id="341" fill="hold">
                            <p:stCondLst>
                              <p:cond delay="0"/>
                            </p:stCondLst>
                            <p:childTnLst>
                              <p:par>
                                <p:cTn id="3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6" fill="hold">
                      <p:stCondLst>
                        <p:cond delay="indefinite"/>
                      </p:stCondLst>
                      <p:childTnLst>
                        <p:par>
                          <p:cTn id="347" fill="hold">
                            <p:stCondLst>
                              <p:cond delay="0"/>
                            </p:stCondLst>
                            <p:childTnLst>
                              <p:par>
                                <p:cTn id="348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752B29"/>
                                      </p:to>
                                    </p:animClr>
                                    <p:set>
                                      <p:cBhvr>
                                        <p:cTn id="35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1" fill="hold">
                      <p:stCondLst>
                        <p:cond delay="indefinite"/>
                      </p:stCondLst>
                      <p:childTnLst>
                        <p:par>
                          <p:cTn id="352" fill="hold">
                            <p:stCondLst>
                              <p:cond delay="0"/>
                            </p:stCondLst>
                            <p:childTnLst>
                              <p:par>
                                <p:cTn id="35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3 -0.02221 C 0.08073 -0.08606 0.16597 -0.14921 0.23663 -0.15268 C 0.30729 -0.15545 0.38976 -0.06639 0.4217 -0.04928 " pathEditMode="relative" rAng="0" ptsTypes="aaA">
                                      <p:cBhvr>
                                        <p:cTn id="354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300" y="-6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5" fill="hold">
                      <p:stCondLst>
                        <p:cond delay="indefinite"/>
                      </p:stCondLst>
                      <p:childTnLst>
                        <p:par>
                          <p:cTn id="356" fill="hold">
                            <p:stCondLst>
                              <p:cond delay="0"/>
                            </p:stCondLst>
                            <p:childTnLst>
                              <p:par>
                                <p:cTn id="35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3" fill="hold">
                      <p:stCondLst>
                        <p:cond delay="indefinite"/>
                      </p:stCondLst>
                      <p:childTnLst>
                        <p:par>
                          <p:cTn id="364" fill="hold">
                            <p:stCondLst>
                              <p:cond delay="0"/>
                            </p:stCondLst>
                            <p:childTnLst>
                              <p:par>
                                <p:cTn id="3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9" fill="hold">
                      <p:stCondLst>
                        <p:cond delay="indefinite"/>
                      </p:stCondLst>
                      <p:childTnLst>
                        <p:par>
                          <p:cTn id="370" fill="hold">
                            <p:stCondLst>
                              <p:cond delay="0"/>
                            </p:stCondLst>
                            <p:childTnLst>
                              <p:par>
                                <p:cTn id="371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3" presetID="20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384" dur="500" autoRev="1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85" dur="500" autoRev="1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86" dur="500" autoRev="1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0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388" dur="500" autoRev="1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89" dur="500" autoRev="1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90" dur="500" autoRev="1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8" grpId="0" animBg="1"/>
      <p:bldP spid="9" grpId="0"/>
      <p:bldP spid="10" grpId="0" animBg="1"/>
      <p:bldP spid="11" grpId="0"/>
      <p:bldP spid="12" grpId="0" animBg="1"/>
      <p:bldP spid="13" grpId="0"/>
      <p:bldP spid="14" grpId="0" animBg="1"/>
      <p:bldP spid="15" grpId="0"/>
      <p:bldP spid="15" grpId="1"/>
      <p:bldP spid="17" grpId="0" animBg="1"/>
      <p:bldP spid="18" grpId="0"/>
      <p:bldP spid="18" grpId="1"/>
      <p:bldP spid="19" grpId="0"/>
      <p:bldP spid="20" grpId="0"/>
      <p:bldP spid="21" grpId="0"/>
      <p:bldP spid="22" grpId="0"/>
      <p:bldP spid="27" grpId="0"/>
      <p:bldP spid="71" grpId="0"/>
      <p:bldP spid="75" grpId="0"/>
      <p:bldP spid="76" grpId="0"/>
      <p:bldP spid="76" grpId="1"/>
      <p:bldP spid="77" grpId="0"/>
      <p:bldP spid="77" grpId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2000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технеция</a:t>
            </a:r>
            <a:endParaRPr lang="ru-RU" sz="3600" dirty="0"/>
          </a:p>
        </p:txBody>
      </p:sp>
      <p:pic>
        <p:nvPicPr>
          <p:cNvPr id="1026" name="Picture 2" descr="C:\Users\1\Desktop\графическая формула\5 уровней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5800"/>
            <a:ext cx="9144000" cy="5638799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0" y="6248400"/>
            <a:ext cx="914400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2p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3p</a:t>
            </a:r>
            <a:r>
              <a:rPr lang="ru-RU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4s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3d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 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4p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5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ru-RU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4d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endParaRPr lang="ru-RU" sz="26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867400" y="2743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</a:t>
            </a:r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867400" y="36576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Дуга 7"/>
          <p:cNvSpPr/>
          <p:nvPr/>
        </p:nvSpPr>
        <p:spPr>
          <a:xfrm rot="8361492" flipH="1">
            <a:off x="5342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858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Дуга 9"/>
          <p:cNvSpPr/>
          <p:nvPr/>
        </p:nvSpPr>
        <p:spPr>
          <a:xfrm rot="8361492" flipH="1">
            <a:off x="5723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162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Дуга 11"/>
          <p:cNvSpPr/>
          <p:nvPr/>
        </p:nvSpPr>
        <p:spPr>
          <a:xfrm rot="8361492" flipH="1">
            <a:off x="6104161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467600" y="4267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Дуга 13"/>
          <p:cNvSpPr/>
          <p:nvPr/>
        </p:nvSpPr>
        <p:spPr>
          <a:xfrm rot="8361492" flipH="1">
            <a:off x="6485162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924800" y="4267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Дуга 16"/>
          <p:cNvSpPr/>
          <p:nvPr/>
        </p:nvSpPr>
        <p:spPr>
          <a:xfrm rot="8361492" flipH="1">
            <a:off x="6789961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382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858000" y="2438400"/>
            <a:ext cx="22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7162800" y="2438400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7543800" y="2438400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8001000" y="2438400"/>
            <a:ext cx="685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8458200" y="2438400"/>
            <a:ext cx="533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cxnSp>
        <p:nvCxnSpPr>
          <p:cNvPr id="28" name="Прямая со стрелкой 27"/>
          <p:cNvCxnSpPr/>
          <p:nvPr/>
        </p:nvCxnSpPr>
        <p:spPr>
          <a:xfrm flipV="1">
            <a:off x="838200" y="533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>
            <a:off x="1018200" y="535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 flipV="1">
            <a:off x="838200" y="47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>
            <a:off x="990600" y="47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/>
          <p:nvPr/>
        </p:nvCxnSpPr>
        <p:spPr>
          <a:xfrm flipV="1">
            <a:off x="1296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>
            <a:off x="14616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/>
          <p:nvPr/>
        </p:nvCxnSpPr>
        <p:spPr>
          <a:xfrm flipV="1">
            <a:off x="1764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>
            <a:off x="1944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/>
          <p:nvPr/>
        </p:nvCxnSpPr>
        <p:spPr>
          <a:xfrm flipV="1">
            <a:off x="2268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>
            <a:off x="24384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8" name="Прямая со стрелкой 37"/>
          <p:cNvCxnSpPr/>
          <p:nvPr/>
        </p:nvCxnSpPr>
        <p:spPr>
          <a:xfrm flipV="1">
            <a:off x="838200" y="4038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9" name="Прямая со стрелкой 38"/>
          <p:cNvCxnSpPr/>
          <p:nvPr/>
        </p:nvCxnSpPr>
        <p:spPr>
          <a:xfrm>
            <a:off x="990600" y="4038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0" name="Прямая со стрелкой 39"/>
          <p:cNvCxnSpPr/>
          <p:nvPr/>
        </p:nvCxnSpPr>
        <p:spPr>
          <a:xfrm flipV="1">
            <a:off x="12954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>
            <a:off x="14760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flipV="1">
            <a:off x="17526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>
            <a:off x="1944000" y="38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/>
          <p:nvPr/>
        </p:nvCxnSpPr>
        <p:spPr>
          <a:xfrm flipV="1">
            <a:off x="2232000" y="38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/>
          <p:nvPr/>
        </p:nvCxnSpPr>
        <p:spPr>
          <a:xfrm>
            <a:off x="24120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6" name="Прямая со стрелкой 45"/>
          <p:cNvCxnSpPr/>
          <p:nvPr/>
        </p:nvCxnSpPr>
        <p:spPr>
          <a:xfrm flipV="1">
            <a:off x="838200" y="3276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7" name="Прямая со стрелкой 46"/>
          <p:cNvCxnSpPr/>
          <p:nvPr/>
        </p:nvCxnSpPr>
        <p:spPr>
          <a:xfrm>
            <a:off x="990600" y="3276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8" name="Прямая со стрелкой 47"/>
          <p:cNvCxnSpPr/>
          <p:nvPr/>
        </p:nvCxnSpPr>
        <p:spPr>
          <a:xfrm flipV="1">
            <a:off x="13716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>
            <a:off x="15240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/>
          <p:nvPr/>
        </p:nvCxnSpPr>
        <p:spPr>
          <a:xfrm flipV="1">
            <a:off x="18288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/>
          <p:nvPr/>
        </p:nvCxnSpPr>
        <p:spPr>
          <a:xfrm>
            <a:off x="19812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/>
          <p:nvPr/>
        </p:nvCxnSpPr>
        <p:spPr>
          <a:xfrm flipV="1">
            <a:off x="22860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>
            <a:off x="24384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4" name="Прямая со стрелкой 53"/>
          <p:cNvCxnSpPr/>
          <p:nvPr/>
        </p:nvCxnSpPr>
        <p:spPr>
          <a:xfrm flipV="1">
            <a:off x="27432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 flipV="1">
            <a:off x="32004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 flipV="1">
            <a:off x="3708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7" name="Прямая со стрелкой 56"/>
          <p:cNvCxnSpPr/>
          <p:nvPr/>
        </p:nvCxnSpPr>
        <p:spPr>
          <a:xfrm flipV="1">
            <a:off x="4176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8" name="Прямая со стрелкой 57"/>
          <p:cNvCxnSpPr/>
          <p:nvPr/>
        </p:nvCxnSpPr>
        <p:spPr>
          <a:xfrm flipV="1">
            <a:off x="4644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9" name="Прямая со стрелкой 58"/>
          <p:cNvCxnSpPr/>
          <p:nvPr/>
        </p:nvCxnSpPr>
        <p:spPr>
          <a:xfrm>
            <a:off x="28956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0" name="Прямая со стрелкой 59"/>
          <p:cNvCxnSpPr/>
          <p:nvPr/>
        </p:nvCxnSpPr>
        <p:spPr>
          <a:xfrm>
            <a:off x="33528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/>
          <p:nvPr/>
        </p:nvCxnSpPr>
        <p:spPr>
          <a:xfrm>
            <a:off x="3888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2" name="Прямая со стрелкой 61"/>
          <p:cNvCxnSpPr/>
          <p:nvPr/>
        </p:nvCxnSpPr>
        <p:spPr>
          <a:xfrm>
            <a:off x="43434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/>
          <p:nvPr/>
        </p:nvCxnSpPr>
        <p:spPr>
          <a:xfrm>
            <a:off x="48006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4" name="Прямая со стрелкой 63"/>
          <p:cNvCxnSpPr/>
          <p:nvPr/>
        </p:nvCxnSpPr>
        <p:spPr>
          <a:xfrm flipV="1">
            <a:off x="792000" y="1981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5" name="Прямая со стрелкой 64"/>
          <p:cNvCxnSpPr/>
          <p:nvPr/>
        </p:nvCxnSpPr>
        <p:spPr>
          <a:xfrm>
            <a:off x="990600" y="1981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6" name="Прямая со стрелкой 65"/>
          <p:cNvCxnSpPr/>
          <p:nvPr/>
        </p:nvCxnSpPr>
        <p:spPr>
          <a:xfrm flipV="1">
            <a:off x="28194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7" name="Прямая со стрелкой 66"/>
          <p:cNvCxnSpPr/>
          <p:nvPr/>
        </p:nvCxnSpPr>
        <p:spPr>
          <a:xfrm flipV="1">
            <a:off x="32766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8" name="Прямая со стрелкой 67"/>
          <p:cNvCxnSpPr/>
          <p:nvPr/>
        </p:nvCxnSpPr>
        <p:spPr>
          <a:xfrm flipV="1">
            <a:off x="37338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75" name="TextBox 74"/>
          <p:cNvSpPr txBox="1"/>
          <p:nvPr/>
        </p:nvSpPr>
        <p:spPr>
          <a:xfrm>
            <a:off x="6172200" y="28194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Tc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69" name="Прямая со стрелкой 68"/>
          <p:cNvCxnSpPr/>
          <p:nvPr/>
        </p:nvCxnSpPr>
        <p:spPr>
          <a:xfrm flipV="1">
            <a:off x="4191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2" name="Прямая со стрелкой 71"/>
          <p:cNvCxnSpPr/>
          <p:nvPr/>
        </p:nvCxnSpPr>
        <p:spPr>
          <a:xfrm flipV="1">
            <a:off x="46482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70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b="5250"/>
          <a:stretch>
            <a:fillRect/>
          </a:stretch>
        </p:blipFill>
        <p:spPr bwMode="auto">
          <a:xfrm>
            <a:off x="4932000" y="972000"/>
            <a:ext cx="161925" cy="649796"/>
          </a:xfrm>
          <a:prstGeom prst="rect">
            <a:avLst/>
          </a:prstGeom>
          <a:noFill/>
        </p:spPr>
      </p:pic>
      <p:pic>
        <p:nvPicPr>
          <p:cNvPr id="71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t="21000" b="10500"/>
          <a:stretch>
            <a:fillRect/>
          </a:stretch>
        </p:blipFill>
        <p:spPr bwMode="auto">
          <a:xfrm>
            <a:off x="2514600" y="681608"/>
            <a:ext cx="161925" cy="469776"/>
          </a:xfrm>
          <a:prstGeom prst="rect">
            <a:avLst/>
          </a:prstGeom>
          <a:noFill/>
        </p:spPr>
      </p:pic>
      <p:pic>
        <p:nvPicPr>
          <p:cNvPr id="73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t="36750" b="10500"/>
          <a:stretch>
            <a:fillRect/>
          </a:stretch>
        </p:blipFill>
        <p:spPr bwMode="auto">
          <a:xfrm>
            <a:off x="4932000" y="683985"/>
            <a:ext cx="161925" cy="36176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6" fill="hold">
                      <p:stCondLst>
                        <p:cond delay="indefinite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0" fill="hold">
                      <p:stCondLst>
                        <p:cond delay="indefinite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6" fill="hold">
                      <p:stCondLst>
                        <p:cond delay="indefinite"/>
                      </p:stCondLst>
                      <p:childTnLst>
                        <p:par>
                          <p:cTn id="227" fill="hold">
                            <p:stCondLst>
                              <p:cond delay="0"/>
                            </p:stCondLst>
                            <p:childTnLst>
                              <p:par>
                                <p:cTn id="2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>
                      <p:stCondLst>
                        <p:cond delay="indefinite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4" fill="hold">
                      <p:stCondLst>
                        <p:cond delay="indefinite"/>
                      </p:stCondLst>
                      <p:childTnLst>
                        <p:par>
                          <p:cTn id="245" fill="hold">
                            <p:stCondLst>
                              <p:cond delay="0"/>
                            </p:stCondLst>
                            <p:childTnLst>
                              <p:par>
                                <p:cTn id="2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0" fill="hold">
                      <p:stCondLst>
                        <p:cond delay="indefinite"/>
                      </p:stCondLst>
                      <p:childTnLst>
                        <p:par>
                          <p:cTn id="251" fill="hold">
                            <p:stCondLst>
                              <p:cond delay="0"/>
                            </p:stCondLst>
                            <p:childTnLst>
                              <p:par>
                                <p:cTn id="2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6" fill="hold">
                      <p:stCondLst>
                        <p:cond delay="indefinite"/>
                      </p:stCondLst>
                      <p:childTnLst>
                        <p:par>
                          <p:cTn id="257" fill="hold">
                            <p:stCondLst>
                              <p:cond delay="0"/>
                            </p:stCondLst>
                            <p:childTnLst>
                              <p:par>
                                <p:cTn id="2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2" fill="hold">
                      <p:stCondLst>
                        <p:cond delay="indefinite"/>
                      </p:stCondLst>
                      <p:childTnLst>
                        <p:par>
                          <p:cTn id="263" fill="hold">
                            <p:stCondLst>
                              <p:cond delay="0"/>
                            </p:stCondLst>
                            <p:childTnLst>
                              <p:par>
                                <p:cTn id="26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8" fill="hold">
                      <p:stCondLst>
                        <p:cond delay="indefinite"/>
                      </p:stCondLst>
                      <p:childTnLst>
                        <p:par>
                          <p:cTn id="269" fill="hold">
                            <p:stCondLst>
                              <p:cond delay="0"/>
                            </p:stCondLst>
                            <p:childTnLst>
                              <p:par>
                                <p:cTn id="27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4" fill="hold">
                      <p:stCondLst>
                        <p:cond delay="indefinite"/>
                      </p:stCondLst>
                      <p:childTnLst>
                        <p:par>
                          <p:cTn id="275" fill="hold">
                            <p:stCondLst>
                              <p:cond delay="0"/>
                            </p:stCondLst>
                            <p:childTnLst>
                              <p:par>
                                <p:cTn id="27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0" fill="hold">
                      <p:stCondLst>
                        <p:cond delay="indefinite"/>
                      </p:stCondLst>
                      <p:childTnLst>
                        <p:par>
                          <p:cTn id="281" fill="hold">
                            <p:stCondLst>
                              <p:cond delay="0"/>
                            </p:stCondLst>
                            <p:childTnLst>
                              <p:par>
                                <p:cTn id="28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6" fill="hold">
                      <p:stCondLst>
                        <p:cond delay="indefinite"/>
                      </p:stCondLst>
                      <p:childTnLst>
                        <p:par>
                          <p:cTn id="287" fill="hold">
                            <p:stCondLst>
                              <p:cond delay="0"/>
                            </p:stCondLst>
                            <p:childTnLst>
                              <p:par>
                                <p:cTn id="28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2" fill="hold">
                      <p:stCondLst>
                        <p:cond delay="indefinite"/>
                      </p:stCondLst>
                      <p:childTnLst>
                        <p:par>
                          <p:cTn id="293" fill="hold">
                            <p:stCondLst>
                              <p:cond delay="0"/>
                            </p:stCondLst>
                            <p:childTnLst>
                              <p:par>
                                <p:cTn id="29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8" fill="hold">
                      <p:stCondLst>
                        <p:cond delay="indefinite"/>
                      </p:stCondLst>
                      <p:childTnLst>
                        <p:par>
                          <p:cTn id="299" fill="hold">
                            <p:stCondLst>
                              <p:cond delay="0"/>
                            </p:stCondLst>
                            <p:childTnLst>
                              <p:par>
                                <p:cTn id="30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4" fill="hold">
                      <p:stCondLst>
                        <p:cond delay="indefinite"/>
                      </p:stCondLst>
                      <p:childTnLst>
                        <p:par>
                          <p:cTn id="305" fill="hold">
                            <p:stCondLst>
                              <p:cond delay="0"/>
                            </p:stCondLst>
                            <p:childTnLst>
                              <p:par>
                                <p:cTn id="30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0" fill="hold">
                      <p:stCondLst>
                        <p:cond delay="indefinite"/>
                      </p:stCondLst>
                      <p:childTnLst>
                        <p:par>
                          <p:cTn id="311" fill="hold">
                            <p:stCondLst>
                              <p:cond delay="0"/>
                            </p:stCondLst>
                            <p:childTnLst>
                              <p:par>
                                <p:cTn id="3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6" fill="hold">
                      <p:stCondLst>
                        <p:cond delay="indefinite"/>
                      </p:stCondLst>
                      <p:childTnLst>
                        <p:par>
                          <p:cTn id="317" fill="hold">
                            <p:stCondLst>
                              <p:cond delay="0"/>
                            </p:stCondLst>
                            <p:childTnLst>
                              <p:par>
                                <p:cTn id="3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2" fill="hold">
                      <p:stCondLst>
                        <p:cond delay="indefinite"/>
                      </p:stCondLst>
                      <p:childTnLst>
                        <p:par>
                          <p:cTn id="323" fill="hold">
                            <p:stCondLst>
                              <p:cond delay="0"/>
                            </p:stCondLst>
                            <p:childTnLst>
                              <p:par>
                                <p:cTn id="3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8" fill="hold">
                      <p:stCondLst>
                        <p:cond delay="indefinite"/>
                      </p:stCondLst>
                      <p:childTnLst>
                        <p:par>
                          <p:cTn id="329" fill="hold">
                            <p:stCondLst>
                              <p:cond delay="0"/>
                            </p:stCondLst>
                            <p:childTnLst>
                              <p:par>
                                <p:cTn id="3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4" fill="hold">
                      <p:stCondLst>
                        <p:cond delay="indefinite"/>
                      </p:stCondLst>
                      <p:childTnLst>
                        <p:par>
                          <p:cTn id="335" fill="hold">
                            <p:stCondLst>
                              <p:cond delay="0"/>
                            </p:stCondLst>
                            <p:childTnLst>
                              <p:par>
                                <p:cTn id="3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0" fill="hold">
                      <p:stCondLst>
                        <p:cond delay="indefinite"/>
                      </p:stCondLst>
                      <p:childTnLst>
                        <p:par>
                          <p:cTn id="341" fill="hold">
                            <p:stCondLst>
                              <p:cond delay="0"/>
                            </p:stCondLst>
                            <p:childTnLst>
                              <p:par>
                                <p:cTn id="3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6" fill="hold">
                      <p:stCondLst>
                        <p:cond delay="indefinite"/>
                      </p:stCondLst>
                      <p:childTnLst>
                        <p:par>
                          <p:cTn id="347" fill="hold">
                            <p:stCondLst>
                              <p:cond delay="0"/>
                            </p:stCondLst>
                            <p:childTnLst>
                              <p:par>
                                <p:cTn id="3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2" fill="hold">
                      <p:stCondLst>
                        <p:cond delay="indefinite"/>
                      </p:stCondLst>
                      <p:childTnLst>
                        <p:par>
                          <p:cTn id="353" fill="hold">
                            <p:stCondLst>
                              <p:cond delay="0"/>
                            </p:stCondLst>
                            <p:childTnLst>
                              <p:par>
                                <p:cTn id="3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8" grpId="0" animBg="1"/>
      <p:bldP spid="9" grpId="0"/>
      <p:bldP spid="10" grpId="0" animBg="1"/>
      <p:bldP spid="11" grpId="0"/>
      <p:bldP spid="12" grpId="0" animBg="1"/>
      <p:bldP spid="13" grpId="0"/>
      <p:bldP spid="14" grpId="0" animBg="1"/>
      <p:bldP spid="15" grpId="0"/>
      <p:bldP spid="17" grpId="0" animBg="1"/>
      <p:bldP spid="18" grpId="0"/>
      <p:bldP spid="19" grpId="0"/>
      <p:bldP spid="20" grpId="0"/>
      <p:bldP spid="21" grpId="0"/>
      <p:bldP spid="22" grpId="0"/>
      <p:bldP spid="27" grpId="0"/>
      <p:bldP spid="75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2000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рутения</a:t>
            </a:r>
            <a:endParaRPr lang="ru-RU" sz="3600" dirty="0"/>
          </a:p>
        </p:txBody>
      </p:sp>
      <p:pic>
        <p:nvPicPr>
          <p:cNvPr id="1026" name="Picture 2" descr="C:\Users\1\Desktop\графическая формула\5 уровней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5800"/>
            <a:ext cx="9144000" cy="5638799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0" y="6248400"/>
            <a:ext cx="914400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2p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3p</a:t>
            </a:r>
            <a:r>
              <a:rPr lang="ru-RU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4s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3d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 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4p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5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ru-RU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4d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7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endParaRPr lang="ru-RU" sz="26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562600" y="2667000"/>
            <a:ext cx="838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101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715000" y="35814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Дуга 7"/>
          <p:cNvSpPr/>
          <p:nvPr/>
        </p:nvSpPr>
        <p:spPr>
          <a:xfrm rot="8361492" flipH="1">
            <a:off x="5342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858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Дуга 9"/>
          <p:cNvSpPr/>
          <p:nvPr/>
        </p:nvSpPr>
        <p:spPr>
          <a:xfrm rot="8361492" flipH="1">
            <a:off x="5723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162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Дуга 11"/>
          <p:cNvSpPr/>
          <p:nvPr/>
        </p:nvSpPr>
        <p:spPr>
          <a:xfrm rot="8361492" flipH="1">
            <a:off x="6104161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467600" y="4267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Дуга 13"/>
          <p:cNvSpPr/>
          <p:nvPr/>
        </p:nvSpPr>
        <p:spPr>
          <a:xfrm rot="8361492" flipH="1">
            <a:off x="6485162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924800" y="4267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Дуга 16"/>
          <p:cNvSpPr/>
          <p:nvPr/>
        </p:nvSpPr>
        <p:spPr>
          <a:xfrm rot="8361492" flipH="1">
            <a:off x="6789961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382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858000" y="2438400"/>
            <a:ext cx="22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7162800" y="2438400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7543800" y="2438400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8001000" y="2438400"/>
            <a:ext cx="685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8458200" y="2438400"/>
            <a:ext cx="533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cxnSp>
        <p:nvCxnSpPr>
          <p:cNvPr id="28" name="Прямая со стрелкой 27"/>
          <p:cNvCxnSpPr/>
          <p:nvPr/>
        </p:nvCxnSpPr>
        <p:spPr>
          <a:xfrm flipV="1">
            <a:off x="838200" y="533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>
            <a:off x="1018200" y="535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 flipV="1">
            <a:off x="838200" y="47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>
            <a:off x="990600" y="47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/>
          <p:nvPr/>
        </p:nvCxnSpPr>
        <p:spPr>
          <a:xfrm flipV="1">
            <a:off x="1296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>
            <a:off x="14616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/>
          <p:nvPr/>
        </p:nvCxnSpPr>
        <p:spPr>
          <a:xfrm flipV="1">
            <a:off x="1764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>
            <a:off x="1944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/>
          <p:nvPr/>
        </p:nvCxnSpPr>
        <p:spPr>
          <a:xfrm flipV="1">
            <a:off x="2268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>
            <a:off x="24384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8" name="Прямая со стрелкой 37"/>
          <p:cNvCxnSpPr/>
          <p:nvPr/>
        </p:nvCxnSpPr>
        <p:spPr>
          <a:xfrm flipV="1">
            <a:off x="838200" y="4038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9" name="Прямая со стрелкой 38"/>
          <p:cNvCxnSpPr/>
          <p:nvPr/>
        </p:nvCxnSpPr>
        <p:spPr>
          <a:xfrm>
            <a:off x="990600" y="4038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0" name="Прямая со стрелкой 39"/>
          <p:cNvCxnSpPr/>
          <p:nvPr/>
        </p:nvCxnSpPr>
        <p:spPr>
          <a:xfrm flipV="1">
            <a:off x="12954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>
            <a:off x="14760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flipV="1">
            <a:off x="17526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>
            <a:off x="1944000" y="38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/>
          <p:nvPr/>
        </p:nvCxnSpPr>
        <p:spPr>
          <a:xfrm flipV="1">
            <a:off x="2232000" y="38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/>
          <p:nvPr/>
        </p:nvCxnSpPr>
        <p:spPr>
          <a:xfrm>
            <a:off x="24120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6" name="Прямая со стрелкой 45"/>
          <p:cNvCxnSpPr/>
          <p:nvPr/>
        </p:nvCxnSpPr>
        <p:spPr>
          <a:xfrm flipV="1">
            <a:off x="838200" y="3276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7" name="Прямая со стрелкой 46"/>
          <p:cNvCxnSpPr/>
          <p:nvPr/>
        </p:nvCxnSpPr>
        <p:spPr>
          <a:xfrm>
            <a:off x="990600" y="3276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8" name="Прямая со стрелкой 47"/>
          <p:cNvCxnSpPr/>
          <p:nvPr/>
        </p:nvCxnSpPr>
        <p:spPr>
          <a:xfrm flipV="1">
            <a:off x="13716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>
            <a:off x="15240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/>
          <p:nvPr/>
        </p:nvCxnSpPr>
        <p:spPr>
          <a:xfrm flipV="1">
            <a:off x="18288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/>
          <p:nvPr/>
        </p:nvCxnSpPr>
        <p:spPr>
          <a:xfrm>
            <a:off x="19812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/>
          <p:nvPr/>
        </p:nvCxnSpPr>
        <p:spPr>
          <a:xfrm flipV="1">
            <a:off x="22860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>
            <a:off x="24384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4" name="Прямая со стрелкой 53"/>
          <p:cNvCxnSpPr/>
          <p:nvPr/>
        </p:nvCxnSpPr>
        <p:spPr>
          <a:xfrm flipV="1">
            <a:off x="27432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 flipV="1">
            <a:off x="32004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 flipV="1">
            <a:off x="3708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7" name="Прямая со стрелкой 56"/>
          <p:cNvCxnSpPr/>
          <p:nvPr/>
        </p:nvCxnSpPr>
        <p:spPr>
          <a:xfrm flipV="1">
            <a:off x="4176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8" name="Прямая со стрелкой 57"/>
          <p:cNvCxnSpPr/>
          <p:nvPr/>
        </p:nvCxnSpPr>
        <p:spPr>
          <a:xfrm flipV="1">
            <a:off x="4644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9" name="Прямая со стрелкой 58"/>
          <p:cNvCxnSpPr/>
          <p:nvPr/>
        </p:nvCxnSpPr>
        <p:spPr>
          <a:xfrm>
            <a:off x="28956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0" name="Прямая со стрелкой 59"/>
          <p:cNvCxnSpPr/>
          <p:nvPr/>
        </p:nvCxnSpPr>
        <p:spPr>
          <a:xfrm>
            <a:off x="33528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/>
          <p:nvPr/>
        </p:nvCxnSpPr>
        <p:spPr>
          <a:xfrm>
            <a:off x="3888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2" name="Прямая со стрелкой 61"/>
          <p:cNvCxnSpPr/>
          <p:nvPr/>
        </p:nvCxnSpPr>
        <p:spPr>
          <a:xfrm>
            <a:off x="43434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/>
          <p:nvPr/>
        </p:nvCxnSpPr>
        <p:spPr>
          <a:xfrm>
            <a:off x="48006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4" name="Прямая со стрелкой 63"/>
          <p:cNvCxnSpPr/>
          <p:nvPr/>
        </p:nvCxnSpPr>
        <p:spPr>
          <a:xfrm flipV="1">
            <a:off x="792000" y="1981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5" name="Прямая со стрелкой 64"/>
          <p:cNvCxnSpPr/>
          <p:nvPr/>
        </p:nvCxnSpPr>
        <p:spPr>
          <a:xfrm>
            <a:off x="990600" y="1981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6" name="Прямая со стрелкой 65"/>
          <p:cNvCxnSpPr/>
          <p:nvPr/>
        </p:nvCxnSpPr>
        <p:spPr>
          <a:xfrm flipV="1">
            <a:off x="2772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7" name="Прямая со стрелкой 66"/>
          <p:cNvCxnSpPr/>
          <p:nvPr/>
        </p:nvCxnSpPr>
        <p:spPr>
          <a:xfrm flipV="1">
            <a:off x="32766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8" name="Прямая со стрелкой 67"/>
          <p:cNvCxnSpPr/>
          <p:nvPr/>
        </p:nvCxnSpPr>
        <p:spPr>
          <a:xfrm flipV="1">
            <a:off x="37338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0" name="Прямая со стрелкой 69"/>
          <p:cNvCxnSpPr/>
          <p:nvPr/>
        </p:nvCxnSpPr>
        <p:spPr>
          <a:xfrm flipV="1">
            <a:off x="6172200" y="914400"/>
            <a:ext cx="0" cy="304800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71" name="TextBox 70"/>
          <p:cNvSpPr txBox="1"/>
          <p:nvPr/>
        </p:nvSpPr>
        <p:spPr>
          <a:xfrm>
            <a:off x="6248400" y="838200"/>
            <a:ext cx="2895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- проскок электрона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6019800" y="27432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69" name="Прямая со стрелкой 68"/>
          <p:cNvCxnSpPr/>
          <p:nvPr/>
        </p:nvCxnSpPr>
        <p:spPr>
          <a:xfrm flipV="1">
            <a:off x="4191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3" name="Прямая со стрелкой 72"/>
          <p:cNvCxnSpPr/>
          <p:nvPr/>
        </p:nvCxnSpPr>
        <p:spPr>
          <a:xfrm>
            <a:off x="29718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4" name="Прямая со стрелкой 73"/>
          <p:cNvCxnSpPr/>
          <p:nvPr/>
        </p:nvCxnSpPr>
        <p:spPr>
          <a:xfrm flipV="1">
            <a:off x="4680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72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b="5250"/>
          <a:stretch>
            <a:fillRect/>
          </a:stretch>
        </p:blipFill>
        <p:spPr bwMode="auto">
          <a:xfrm>
            <a:off x="4932000" y="972000"/>
            <a:ext cx="161925" cy="649796"/>
          </a:xfrm>
          <a:prstGeom prst="rect">
            <a:avLst/>
          </a:prstGeom>
          <a:noFill/>
        </p:spPr>
      </p:pic>
      <p:pic>
        <p:nvPicPr>
          <p:cNvPr id="76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t="21000" b="10500"/>
          <a:stretch>
            <a:fillRect/>
          </a:stretch>
        </p:blipFill>
        <p:spPr bwMode="auto">
          <a:xfrm>
            <a:off x="2514600" y="681608"/>
            <a:ext cx="161925" cy="469776"/>
          </a:xfrm>
          <a:prstGeom prst="rect">
            <a:avLst/>
          </a:prstGeom>
          <a:noFill/>
        </p:spPr>
      </p:pic>
      <p:pic>
        <p:nvPicPr>
          <p:cNvPr id="77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t="36750" b="10500"/>
          <a:stretch>
            <a:fillRect/>
          </a:stretch>
        </p:blipFill>
        <p:spPr bwMode="auto">
          <a:xfrm>
            <a:off x="4932000" y="683985"/>
            <a:ext cx="161925" cy="361765"/>
          </a:xfrm>
          <a:prstGeom prst="rect">
            <a:avLst/>
          </a:prstGeom>
          <a:noFill/>
        </p:spPr>
      </p:pic>
      <p:sp>
        <p:nvSpPr>
          <p:cNvPr id="78" name="TextBox 77"/>
          <p:cNvSpPr txBox="1"/>
          <p:nvPr/>
        </p:nvSpPr>
        <p:spPr>
          <a:xfrm>
            <a:off x="7924800" y="4267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8382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6" fill="hold">
                      <p:stCondLst>
                        <p:cond delay="indefinite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0" fill="hold">
                      <p:stCondLst>
                        <p:cond delay="indefinite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6" fill="hold">
                      <p:stCondLst>
                        <p:cond delay="indefinite"/>
                      </p:stCondLst>
                      <p:childTnLst>
                        <p:par>
                          <p:cTn id="227" fill="hold">
                            <p:stCondLst>
                              <p:cond delay="0"/>
                            </p:stCondLst>
                            <p:childTnLst>
                              <p:par>
                                <p:cTn id="2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>
                      <p:stCondLst>
                        <p:cond delay="indefinite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4" fill="hold">
                      <p:stCondLst>
                        <p:cond delay="indefinite"/>
                      </p:stCondLst>
                      <p:childTnLst>
                        <p:par>
                          <p:cTn id="245" fill="hold">
                            <p:stCondLst>
                              <p:cond delay="0"/>
                            </p:stCondLst>
                            <p:childTnLst>
                              <p:par>
                                <p:cTn id="2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0" fill="hold">
                      <p:stCondLst>
                        <p:cond delay="indefinite"/>
                      </p:stCondLst>
                      <p:childTnLst>
                        <p:par>
                          <p:cTn id="251" fill="hold">
                            <p:stCondLst>
                              <p:cond delay="0"/>
                            </p:stCondLst>
                            <p:childTnLst>
                              <p:par>
                                <p:cTn id="2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6" fill="hold">
                      <p:stCondLst>
                        <p:cond delay="indefinite"/>
                      </p:stCondLst>
                      <p:childTnLst>
                        <p:par>
                          <p:cTn id="257" fill="hold">
                            <p:stCondLst>
                              <p:cond delay="0"/>
                            </p:stCondLst>
                            <p:childTnLst>
                              <p:par>
                                <p:cTn id="2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2" fill="hold">
                      <p:stCondLst>
                        <p:cond delay="indefinite"/>
                      </p:stCondLst>
                      <p:childTnLst>
                        <p:par>
                          <p:cTn id="263" fill="hold">
                            <p:stCondLst>
                              <p:cond delay="0"/>
                            </p:stCondLst>
                            <p:childTnLst>
                              <p:par>
                                <p:cTn id="26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8" fill="hold">
                      <p:stCondLst>
                        <p:cond delay="indefinite"/>
                      </p:stCondLst>
                      <p:childTnLst>
                        <p:par>
                          <p:cTn id="269" fill="hold">
                            <p:stCondLst>
                              <p:cond delay="0"/>
                            </p:stCondLst>
                            <p:childTnLst>
                              <p:par>
                                <p:cTn id="27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4" fill="hold">
                      <p:stCondLst>
                        <p:cond delay="indefinite"/>
                      </p:stCondLst>
                      <p:childTnLst>
                        <p:par>
                          <p:cTn id="275" fill="hold">
                            <p:stCondLst>
                              <p:cond delay="0"/>
                            </p:stCondLst>
                            <p:childTnLst>
                              <p:par>
                                <p:cTn id="27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0" fill="hold">
                      <p:stCondLst>
                        <p:cond delay="indefinite"/>
                      </p:stCondLst>
                      <p:childTnLst>
                        <p:par>
                          <p:cTn id="281" fill="hold">
                            <p:stCondLst>
                              <p:cond delay="0"/>
                            </p:stCondLst>
                            <p:childTnLst>
                              <p:par>
                                <p:cTn id="28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6" fill="hold">
                      <p:stCondLst>
                        <p:cond delay="indefinite"/>
                      </p:stCondLst>
                      <p:childTnLst>
                        <p:par>
                          <p:cTn id="287" fill="hold">
                            <p:stCondLst>
                              <p:cond delay="0"/>
                            </p:stCondLst>
                            <p:childTnLst>
                              <p:par>
                                <p:cTn id="28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2" fill="hold">
                      <p:stCondLst>
                        <p:cond delay="indefinite"/>
                      </p:stCondLst>
                      <p:childTnLst>
                        <p:par>
                          <p:cTn id="293" fill="hold">
                            <p:stCondLst>
                              <p:cond delay="0"/>
                            </p:stCondLst>
                            <p:childTnLst>
                              <p:par>
                                <p:cTn id="29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8" fill="hold">
                      <p:stCondLst>
                        <p:cond delay="indefinite"/>
                      </p:stCondLst>
                      <p:childTnLst>
                        <p:par>
                          <p:cTn id="299" fill="hold">
                            <p:stCondLst>
                              <p:cond delay="0"/>
                            </p:stCondLst>
                            <p:childTnLst>
                              <p:par>
                                <p:cTn id="30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4" fill="hold">
                      <p:stCondLst>
                        <p:cond delay="indefinite"/>
                      </p:stCondLst>
                      <p:childTnLst>
                        <p:par>
                          <p:cTn id="305" fill="hold">
                            <p:stCondLst>
                              <p:cond delay="0"/>
                            </p:stCondLst>
                            <p:childTnLst>
                              <p:par>
                                <p:cTn id="30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0" fill="hold">
                      <p:stCondLst>
                        <p:cond delay="indefinite"/>
                      </p:stCondLst>
                      <p:childTnLst>
                        <p:par>
                          <p:cTn id="311" fill="hold">
                            <p:stCondLst>
                              <p:cond delay="0"/>
                            </p:stCondLst>
                            <p:childTnLst>
                              <p:par>
                                <p:cTn id="3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6" fill="hold">
                      <p:stCondLst>
                        <p:cond delay="indefinite"/>
                      </p:stCondLst>
                      <p:childTnLst>
                        <p:par>
                          <p:cTn id="317" fill="hold">
                            <p:stCondLst>
                              <p:cond delay="0"/>
                            </p:stCondLst>
                            <p:childTnLst>
                              <p:par>
                                <p:cTn id="3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2" fill="hold">
                      <p:stCondLst>
                        <p:cond delay="indefinite"/>
                      </p:stCondLst>
                      <p:childTnLst>
                        <p:par>
                          <p:cTn id="323" fill="hold">
                            <p:stCondLst>
                              <p:cond delay="0"/>
                            </p:stCondLst>
                            <p:childTnLst>
                              <p:par>
                                <p:cTn id="3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8" fill="hold">
                      <p:stCondLst>
                        <p:cond delay="indefinite"/>
                      </p:stCondLst>
                      <p:childTnLst>
                        <p:par>
                          <p:cTn id="329" fill="hold">
                            <p:stCondLst>
                              <p:cond delay="0"/>
                            </p:stCondLst>
                            <p:childTnLst>
                              <p:par>
                                <p:cTn id="3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4" fill="hold">
                      <p:stCondLst>
                        <p:cond delay="indefinite"/>
                      </p:stCondLst>
                      <p:childTnLst>
                        <p:par>
                          <p:cTn id="335" fill="hold">
                            <p:stCondLst>
                              <p:cond delay="0"/>
                            </p:stCondLst>
                            <p:childTnLst>
                              <p:par>
                                <p:cTn id="3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0" fill="hold">
                      <p:stCondLst>
                        <p:cond delay="indefinite"/>
                      </p:stCondLst>
                      <p:childTnLst>
                        <p:par>
                          <p:cTn id="341" fill="hold">
                            <p:stCondLst>
                              <p:cond delay="0"/>
                            </p:stCondLst>
                            <p:childTnLst>
                              <p:par>
                                <p:cTn id="3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6" fill="hold">
                      <p:stCondLst>
                        <p:cond delay="indefinite"/>
                      </p:stCondLst>
                      <p:childTnLst>
                        <p:par>
                          <p:cTn id="347" fill="hold">
                            <p:stCondLst>
                              <p:cond delay="0"/>
                            </p:stCondLst>
                            <p:childTnLst>
                              <p:par>
                                <p:cTn id="3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0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2" fill="hold">
                      <p:stCondLst>
                        <p:cond delay="indefinite"/>
                      </p:stCondLst>
                      <p:childTnLst>
                        <p:par>
                          <p:cTn id="353" fill="hold">
                            <p:stCondLst>
                              <p:cond delay="0"/>
                            </p:stCondLst>
                            <p:childTnLst>
                              <p:par>
                                <p:cTn id="3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8" fill="hold">
                      <p:stCondLst>
                        <p:cond delay="indefinite"/>
                      </p:stCondLst>
                      <p:childTnLst>
                        <p:par>
                          <p:cTn id="359" fill="hold">
                            <p:stCondLst>
                              <p:cond delay="0"/>
                            </p:stCondLst>
                            <p:childTnLst>
                              <p:par>
                                <p:cTn id="360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6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752B29"/>
                                      </p:to>
                                    </p:animClr>
                                    <p:set>
                                      <p:cBhvr>
                                        <p:cTn id="36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3" fill="hold">
                      <p:stCondLst>
                        <p:cond delay="indefinite"/>
                      </p:stCondLst>
                      <p:childTnLst>
                        <p:par>
                          <p:cTn id="364" fill="hold">
                            <p:stCondLst>
                              <p:cond delay="0"/>
                            </p:stCondLst>
                            <p:childTnLst>
                              <p:par>
                                <p:cTn id="36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0.01065 C 0.0599 -0.08421 0.11997 -0.1573 0.16441 -0.16193 C 0.20851 -0.16656 0.24948 -0.06015 0.26667 -0.04002 " pathEditMode="relative" rAng="0" ptsTypes="aaA">
                                      <p:cBhvr>
                                        <p:cTn id="366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300" y="-7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7" fill="hold">
                      <p:stCondLst>
                        <p:cond delay="indefinite"/>
                      </p:stCondLst>
                      <p:childTnLst>
                        <p:par>
                          <p:cTn id="368" fill="hold">
                            <p:stCondLst>
                              <p:cond delay="0"/>
                            </p:stCondLst>
                            <p:childTnLst>
                              <p:par>
                                <p:cTn id="36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5" fill="hold">
                      <p:stCondLst>
                        <p:cond delay="indefinite"/>
                      </p:stCondLst>
                      <p:childTnLst>
                        <p:par>
                          <p:cTn id="376" fill="hold">
                            <p:stCondLst>
                              <p:cond delay="0"/>
                            </p:stCondLst>
                            <p:childTnLst>
                              <p:par>
                                <p:cTn id="3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1" fill="hold">
                      <p:stCondLst>
                        <p:cond delay="indefinite"/>
                      </p:stCondLst>
                      <p:childTnLst>
                        <p:par>
                          <p:cTn id="382" fill="hold">
                            <p:stCondLst>
                              <p:cond delay="0"/>
                            </p:stCondLst>
                            <p:childTnLst>
                              <p:par>
                                <p:cTn id="38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5" presetID="20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396" dur="500" autoRev="1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97" dur="500" autoRev="1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98" dur="500" autoRev="1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0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400" dur="500" autoRev="1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01" dur="500" autoRev="1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02" dur="500" autoRev="1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8" grpId="0" animBg="1"/>
      <p:bldP spid="9" grpId="0"/>
      <p:bldP spid="10" grpId="0" animBg="1"/>
      <p:bldP spid="11" grpId="0"/>
      <p:bldP spid="12" grpId="0" animBg="1"/>
      <p:bldP spid="13" grpId="0"/>
      <p:bldP spid="14" grpId="0" animBg="1"/>
      <p:bldP spid="15" grpId="0"/>
      <p:bldP spid="15" grpId="1"/>
      <p:bldP spid="17" grpId="0" animBg="1"/>
      <p:bldP spid="18" grpId="0"/>
      <p:bldP spid="18" grpId="1"/>
      <p:bldP spid="19" grpId="0"/>
      <p:bldP spid="20" grpId="0"/>
      <p:bldP spid="21" grpId="0"/>
      <p:bldP spid="22" grpId="0"/>
      <p:bldP spid="27" grpId="0"/>
      <p:bldP spid="71" grpId="0"/>
      <p:bldP spid="75" grpId="0"/>
      <p:bldP spid="78" grpId="0"/>
      <p:bldP spid="78" grpId="1"/>
      <p:bldP spid="79" grpId="0"/>
      <p:bldP spid="79" grpId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2000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родия</a:t>
            </a:r>
            <a:endParaRPr lang="ru-RU" sz="3600" dirty="0"/>
          </a:p>
        </p:txBody>
      </p:sp>
      <p:pic>
        <p:nvPicPr>
          <p:cNvPr id="1026" name="Picture 2" descr="C:\Users\1\Desktop\графическая формула\5 уровней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5800"/>
            <a:ext cx="9144000" cy="5638799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0" y="6248400"/>
            <a:ext cx="914400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2p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3p</a:t>
            </a:r>
            <a:r>
              <a:rPr lang="ru-RU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4s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3d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 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4p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5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ru-RU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4d</a:t>
            </a:r>
            <a:r>
              <a:rPr lang="ru-RU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8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endParaRPr lang="ru-RU" sz="26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562600" y="2667000"/>
            <a:ext cx="838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103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715000" y="35814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Дуга 7"/>
          <p:cNvSpPr/>
          <p:nvPr/>
        </p:nvSpPr>
        <p:spPr>
          <a:xfrm rot="8361492" flipH="1">
            <a:off x="5342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858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Дуга 9"/>
          <p:cNvSpPr/>
          <p:nvPr/>
        </p:nvSpPr>
        <p:spPr>
          <a:xfrm rot="8361492" flipH="1">
            <a:off x="5723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162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Дуга 11"/>
          <p:cNvSpPr/>
          <p:nvPr/>
        </p:nvSpPr>
        <p:spPr>
          <a:xfrm rot="8361492" flipH="1">
            <a:off x="6104161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467600" y="4267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Дуга 13"/>
          <p:cNvSpPr/>
          <p:nvPr/>
        </p:nvSpPr>
        <p:spPr>
          <a:xfrm rot="8361492" flipH="1">
            <a:off x="6485162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924800" y="4267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Дуга 16"/>
          <p:cNvSpPr/>
          <p:nvPr/>
        </p:nvSpPr>
        <p:spPr>
          <a:xfrm rot="8361492" flipH="1">
            <a:off x="6789961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382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858000" y="2438400"/>
            <a:ext cx="22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7162800" y="2438400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7543800" y="2438400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8001000" y="2438400"/>
            <a:ext cx="685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8458200" y="2438400"/>
            <a:ext cx="533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cxnSp>
        <p:nvCxnSpPr>
          <p:cNvPr id="28" name="Прямая со стрелкой 27"/>
          <p:cNvCxnSpPr/>
          <p:nvPr/>
        </p:nvCxnSpPr>
        <p:spPr>
          <a:xfrm flipV="1">
            <a:off x="838200" y="533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>
            <a:off x="1018200" y="535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 flipV="1">
            <a:off x="838200" y="47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>
            <a:off x="990600" y="47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/>
          <p:nvPr/>
        </p:nvCxnSpPr>
        <p:spPr>
          <a:xfrm flipV="1">
            <a:off x="1296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>
            <a:off x="14616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/>
          <p:nvPr/>
        </p:nvCxnSpPr>
        <p:spPr>
          <a:xfrm flipV="1">
            <a:off x="1764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>
            <a:off x="1944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/>
          <p:nvPr/>
        </p:nvCxnSpPr>
        <p:spPr>
          <a:xfrm flipV="1">
            <a:off x="2268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>
            <a:off x="24384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8" name="Прямая со стрелкой 37"/>
          <p:cNvCxnSpPr/>
          <p:nvPr/>
        </p:nvCxnSpPr>
        <p:spPr>
          <a:xfrm flipV="1">
            <a:off x="838200" y="4038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9" name="Прямая со стрелкой 38"/>
          <p:cNvCxnSpPr/>
          <p:nvPr/>
        </p:nvCxnSpPr>
        <p:spPr>
          <a:xfrm>
            <a:off x="990600" y="4038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0" name="Прямая со стрелкой 39"/>
          <p:cNvCxnSpPr/>
          <p:nvPr/>
        </p:nvCxnSpPr>
        <p:spPr>
          <a:xfrm flipV="1">
            <a:off x="12954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>
            <a:off x="14760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flipV="1">
            <a:off x="17526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>
            <a:off x="1944000" y="38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/>
          <p:nvPr/>
        </p:nvCxnSpPr>
        <p:spPr>
          <a:xfrm flipV="1">
            <a:off x="2232000" y="38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/>
          <p:nvPr/>
        </p:nvCxnSpPr>
        <p:spPr>
          <a:xfrm>
            <a:off x="24120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6" name="Прямая со стрелкой 45"/>
          <p:cNvCxnSpPr/>
          <p:nvPr/>
        </p:nvCxnSpPr>
        <p:spPr>
          <a:xfrm flipV="1">
            <a:off x="838200" y="3276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7" name="Прямая со стрелкой 46"/>
          <p:cNvCxnSpPr/>
          <p:nvPr/>
        </p:nvCxnSpPr>
        <p:spPr>
          <a:xfrm>
            <a:off x="990600" y="3276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8" name="Прямая со стрелкой 47"/>
          <p:cNvCxnSpPr/>
          <p:nvPr/>
        </p:nvCxnSpPr>
        <p:spPr>
          <a:xfrm flipV="1">
            <a:off x="13716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>
            <a:off x="15240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/>
          <p:nvPr/>
        </p:nvCxnSpPr>
        <p:spPr>
          <a:xfrm flipV="1">
            <a:off x="18288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/>
          <p:nvPr/>
        </p:nvCxnSpPr>
        <p:spPr>
          <a:xfrm>
            <a:off x="19812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/>
          <p:nvPr/>
        </p:nvCxnSpPr>
        <p:spPr>
          <a:xfrm flipV="1">
            <a:off x="22860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>
            <a:off x="24384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4" name="Прямая со стрелкой 53"/>
          <p:cNvCxnSpPr/>
          <p:nvPr/>
        </p:nvCxnSpPr>
        <p:spPr>
          <a:xfrm flipV="1">
            <a:off x="27432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 flipV="1">
            <a:off x="32004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 flipV="1">
            <a:off x="3708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7" name="Прямая со стрелкой 56"/>
          <p:cNvCxnSpPr/>
          <p:nvPr/>
        </p:nvCxnSpPr>
        <p:spPr>
          <a:xfrm flipV="1">
            <a:off x="4176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8" name="Прямая со стрелкой 57"/>
          <p:cNvCxnSpPr/>
          <p:nvPr/>
        </p:nvCxnSpPr>
        <p:spPr>
          <a:xfrm flipV="1">
            <a:off x="4644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9" name="Прямая со стрелкой 58"/>
          <p:cNvCxnSpPr/>
          <p:nvPr/>
        </p:nvCxnSpPr>
        <p:spPr>
          <a:xfrm>
            <a:off x="28956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0" name="Прямая со стрелкой 59"/>
          <p:cNvCxnSpPr/>
          <p:nvPr/>
        </p:nvCxnSpPr>
        <p:spPr>
          <a:xfrm>
            <a:off x="33528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/>
          <p:nvPr/>
        </p:nvCxnSpPr>
        <p:spPr>
          <a:xfrm>
            <a:off x="3888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2" name="Прямая со стрелкой 61"/>
          <p:cNvCxnSpPr/>
          <p:nvPr/>
        </p:nvCxnSpPr>
        <p:spPr>
          <a:xfrm>
            <a:off x="43434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/>
          <p:nvPr/>
        </p:nvCxnSpPr>
        <p:spPr>
          <a:xfrm>
            <a:off x="48006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4" name="Прямая со стрелкой 63"/>
          <p:cNvCxnSpPr/>
          <p:nvPr/>
        </p:nvCxnSpPr>
        <p:spPr>
          <a:xfrm flipV="1">
            <a:off x="792000" y="1981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5" name="Прямая со стрелкой 64"/>
          <p:cNvCxnSpPr/>
          <p:nvPr/>
        </p:nvCxnSpPr>
        <p:spPr>
          <a:xfrm>
            <a:off x="990600" y="201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6" name="Прямая со стрелкой 65"/>
          <p:cNvCxnSpPr/>
          <p:nvPr/>
        </p:nvCxnSpPr>
        <p:spPr>
          <a:xfrm flipV="1">
            <a:off x="2772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7" name="Прямая со стрелкой 66"/>
          <p:cNvCxnSpPr/>
          <p:nvPr/>
        </p:nvCxnSpPr>
        <p:spPr>
          <a:xfrm flipV="1">
            <a:off x="3240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8" name="Прямая со стрелкой 67"/>
          <p:cNvCxnSpPr/>
          <p:nvPr/>
        </p:nvCxnSpPr>
        <p:spPr>
          <a:xfrm flipV="1">
            <a:off x="3708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0" name="Прямая со стрелкой 69"/>
          <p:cNvCxnSpPr/>
          <p:nvPr/>
        </p:nvCxnSpPr>
        <p:spPr>
          <a:xfrm>
            <a:off x="6096000" y="990600"/>
            <a:ext cx="0" cy="304800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71" name="TextBox 70"/>
          <p:cNvSpPr txBox="1"/>
          <p:nvPr/>
        </p:nvSpPr>
        <p:spPr>
          <a:xfrm>
            <a:off x="6172200" y="838200"/>
            <a:ext cx="2971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- проскок электрона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6019800" y="27432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Rh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69" name="Прямая со стрелкой 68"/>
          <p:cNvCxnSpPr/>
          <p:nvPr/>
        </p:nvCxnSpPr>
        <p:spPr>
          <a:xfrm flipV="1">
            <a:off x="4191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3" name="Прямая со стрелкой 72"/>
          <p:cNvCxnSpPr/>
          <p:nvPr/>
        </p:nvCxnSpPr>
        <p:spPr>
          <a:xfrm>
            <a:off x="29718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4" name="Прямая со стрелкой 73"/>
          <p:cNvCxnSpPr/>
          <p:nvPr/>
        </p:nvCxnSpPr>
        <p:spPr>
          <a:xfrm flipV="1">
            <a:off x="4680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2" name="Прямая со стрелкой 71"/>
          <p:cNvCxnSpPr/>
          <p:nvPr/>
        </p:nvCxnSpPr>
        <p:spPr>
          <a:xfrm>
            <a:off x="3429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76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b="5250"/>
          <a:stretch>
            <a:fillRect/>
          </a:stretch>
        </p:blipFill>
        <p:spPr bwMode="auto">
          <a:xfrm>
            <a:off x="4932000" y="972000"/>
            <a:ext cx="161925" cy="649796"/>
          </a:xfrm>
          <a:prstGeom prst="rect">
            <a:avLst/>
          </a:prstGeom>
          <a:noFill/>
        </p:spPr>
      </p:pic>
      <p:pic>
        <p:nvPicPr>
          <p:cNvPr id="77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t="21000" b="10500"/>
          <a:stretch>
            <a:fillRect/>
          </a:stretch>
        </p:blipFill>
        <p:spPr bwMode="auto">
          <a:xfrm>
            <a:off x="2514600" y="681608"/>
            <a:ext cx="161925" cy="469776"/>
          </a:xfrm>
          <a:prstGeom prst="rect">
            <a:avLst/>
          </a:prstGeom>
          <a:noFill/>
        </p:spPr>
      </p:pic>
      <p:pic>
        <p:nvPicPr>
          <p:cNvPr id="78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t="36750" b="10500"/>
          <a:stretch>
            <a:fillRect/>
          </a:stretch>
        </p:blipFill>
        <p:spPr bwMode="auto">
          <a:xfrm>
            <a:off x="4932000" y="683985"/>
            <a:ext cx="161925" cy="361765"/>
          </a:xfrm>
          <a:prstGeom prst="rect">
            <a:avLst/>
          </a:prstGeom>
          <a:noFill/>
        </p:spPr>
      </p:pic>
      <p:sp>
        <p:nvSpPr>
          <p:cNvPr id="79" name="TextBox 78"/>
          <p:cNvSpPr txBox="1"/>
          <p:nvPr/>
        </p:nvSpPr>
        <p:spPr>
          <a:xfrm>
            <a:off x="7924800" y="4267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16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8382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6" fill="hold">
                      <p:stCondLst>
                        <p:cond delay="indefinite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0" fill="hold">
                      <p:stCondLst>
                        <p:cond delay="indefinite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6" fill="hold">
                      <p:stCondLst>
                        <p:cond delay="indefinite"/>
                      </p:stCondLst>
                      <p:childTnLst>
                        <p:par>
                          <p:cTn id="227" fill="hold">
                            <p:stCondLst>
                              <p:cond delay="0"/>
                            </p:stCondLst>
                            <p:childTnLst>
                              <p:par>
                                <p:cTn id="2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>
                      <p:stCondLst>
                        <p:cond delay="indefinite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4" fill="hold">
                      <p:stCondLst>
                        <p:cond delay="indefinite"/>
                      </p:stCondLst>
                      <p:childTnLst>
                        <p:par>
                          <p:cTn id="245" fill="hold">
                            <p:stCondLst>
                              <p:cond delay="0"/>
                            </p:stCondLst>
                            <p:childTnLst>
                              <p:par>
                                <p:cTn id="2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0" fill="hold">
                      <p:stCondLst>
                        <p:cond delay="indefinite"/>
                      </p:stCondLst>
                      <p:childTnLst>
                        <p:par>
                          <p:cTn id="251" fill="hold">
                            <p:stCondLst>
                              <p:cond delay="0"/>
                            </p:stCondLst>
                            <p:childTnLst>
                              <p:par>
                                <p:cTn id="2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6" fill="hold">
                      <p:stCondLst>
                        <p:cond delay="indefinite"/>
                      </p:stCondLst>
                      <p:childTnLst>
                        <p:par>
                          <p:cTn id="257" fill="hold">
                            <p:stCondLst>
                              <p:cond delay="0"/>
                            </p:stCondLst>
                            <p:childTnLst>
                              <p:par>
                                <p:cTn id="2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2" fill="hold">
                      <p:stCondLst>
                        <p:cond delay="indefinite"/>
                      </p:stCondLst>
                      <p:childTnLst>
                        <p:par>
                          <p:cTn id="263" fill="hold">
                            <p:stCondLst>
                              <p:cond delay="0"/>
                            </p:stCondLst>
                            <p:childTnLst>
                              <p:par>
                                <p:cTn id="26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8" fill="hold">
                      <p:stCondLst>
                        <p:cond delay="indefinite"/>
                      </p:stCondLst>
                      <p:childTnLst>
                        <p:par>
                          <p:cTn id="269" fill="hold">
                            <p:stCondLst>
                              <p:cond delay="0"/>
                            </p:stCondLst>
                            <p:childTnLst>
                              <p:par>
                                <p:cTn id="27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4" fill="hold">
                      <p:stCondLst>
                        <p:cond delay="indefinite"/>
                      </p:stCondLst>
                      <p:childTnLst>
                        <p:par>
                          <p:cTn id="275" fill="hold">
                            <p:stCondLst>
                              <p:cond delay="0"/>
                            </p:stCondLst>
                            <p:childTnLst>
                              <p:par>
                                <p:cTn id="27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0" fill="hold">
                      <p:stCondLst>
                        <p:cond delay="indefinite"/>
                      </p:stCondLst>
                      <p:childTnLst>
                        <p:par>
                          <p:cTn id="281" fill="hold">
                            <p:stCondLst>
                              <p:cond delay="0"/>
                            </p:stCondLst>
                            <p:childTnLst>
                              <p:par>
                                <p:cTn id="28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6" fill="hold">
                      <p:stCondLst>
                        <p:cond delay="indefinite"/>
                      </p:stCondLst>
                      <p:childTnLst>
                        <p:par>
                          <p:cTn id="287" fill="hold">
                            <p:stCondLst>
                              <p:cond delay="0"/>
                            </p:stCondLst>
                            <p:childTnLst>
                              <p:par>
                                <p:cTn id="28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2" fill="hold">
                      <p:stCondLst>
                        <p:cond delay="indefinite"/>
                      </p:stCondLst>
                      <p:childTnLst>
                        <p:par>
                          <p:cTn id="293" fill="hold">
                            <p:stCondLst>
                              <p:cond delay="0"/>
                            </p:stCondLst>
                            <p:childTnLst>
                              <p:par>
                                <p:cTn id="29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8" fill="hold">
                      <p:stCondLst>
                        <p:cond delay="indefinite"/>
                      </p:stCondLst>
                      <p:childTnLst>
                        <p:par>
                          <p:cTn id="299" fill="hold">
                            <p:stCondLst>
                              <p:cond delay="0"/>
                            </p:stCondLst>
                            <p:childTnLst>
                              <p:par>
                                <p:cTn id="30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4" fill="hold">
                      <p:stCondLst>
                        <p:cond delay="indefinite"/>
                      </p:stCondLst>
                      <p:childTnLst>
                        <p:par>
                          <p:cTn id="305" fill="hold">
                            <p:stCondLst>
                              <p:cond delay="0"/>
                            </p:stCondLst>
                            <p:childTnLst>
                              <p:par>
                                <p:cTn id="30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0" fill="hold">
                      <p:stCondLst>
                        <p:cond delay="indefinite"/>
                      </p:stCondLst>
                      <p:childTnLst>
                        <p:par>
                          <p:cTn id="311" fill="hold">
                            <p:stCondLst>
                              <p:cond delay="0"/>
                            </p:stCondLst>
                            <p:childTnLst>
                              <p:par>
                                <p:cTn id="3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6" fill="hold">
                      <p:stCondLst>
                        <p:cond delay="indefinite"/>
                      </p:stCondLst>
                      <p:childTnLst>
                        <p:par>
                          <p:cTn id="317" fill="hold">
                            <p:stCondLst>
                              <p:cond delay="0"/>
                            </p:stCondLst>
                            <p:childTnLst>
                              <p:par>
                                <p:cTn id="3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2" fill="hold">
                      <p:stCondLst>
                        <p:cond delay="indefinite"/>
                      </p:stCondLst>
                      <p:childTnLst>
                        <p:par>
                          <p:cTn id="323" fill="hold">
                            <p:stCondLst>
                              <p:cond delay="0"/>
                            </p:stCondLst>
                            <p:childTnLst>
                              <p:par>
                                <p:cTn id="3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8" fill="hold">
                      <p:stCondLst>
                        <p:cond delay="indefinite"/>
                      </p:stCondLst>
                      <p:childTnLst>
                        <p:par>
                          <p:cTn id="329" fill="hold">
                            <p:stCondLst>
                              <p:cond delay="0"/>
                            </p:stCondLst>
                            <p:childTnLst>
                              <p:par>
                                <p:cTn id="3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4" fill="hold">
                      <p:stCondLst>
                        <p:cond delay="indefinite"/>
                      </p:stCondLst>
                      <p:childTnLst>
                        <p:par>
                          <p:cTn id="335" fill="hold">
                            <p:stCondLst>
                              <p:cond delay="0"/>
                            </p:stCondLst>
                            <p:childTnLst>
                              <p:par>
                                <p:cTn id="3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0" fill="hold">
                      <p:stCondLst>
                        <p:cond delay="indefinite"/>
                      </p:stCondLst>
                      <p:childTnLst>
                        <p:par>
                          <p:cTn id="341" fill="hold">
                            <p:stCondLst>
                              <p:cond delay="0"/>
                            </p:stCondLst>
                            <p:childTnLst>
                              <p:par>
                                <p:cTn id="3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6" fill="hold">
                      <p:stCondLst>
                        <p:cond delay="indefinite"/>
                      </p:stCondLst>
                      <p:childTnLst>
                        <p:par>
                          <p:cTn id="347" fill="hold">
                            <p:stCondLst>
                              <p:cond delay="0"/>
                            </p:stCondLst>
                            <p:childTnLst>
                              <p:par>
                                <p:cTn id="3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0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2" fill="hold">
                      <p:stCondLst>
                        <p:cond delay="indefinite"/>
                      </p:stCondLst>
                      <p:childTnLst>
                        <p:par>
                          <p:cTn id="353" fill="hold">
                            <p:stCondLst>
                              <p:cond delay="0"/>
                            </p:stCondLst>
                            <p:childTnLst>
                              <p:par>
                                <p:cTn id="3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8" fill="hold">
                      <p:stCondLst>
                        <p:cond delay="indefinite"/>
                      </p:stCondLst>
                      <p:childTnLst>
                        <p:par>
                          <p:cTn id="359" fill="hold">
                            <p:stCondLst>
                              <p:cond delay="0"/>
                            </p:stCondLst>
                            <p:childTnLst>
                              <p:par>
                                <p:cTn id="36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4" fill="hold">
                      <p:stCondLst>
                        <p:cond delay="indefinite"/>
                      </p:stCondLst>
                      <p:childTnLst>
                        <p:par>
                          <p:cTn id="365" fill="hold">
                            <p:stCondLst>
                              <p:cond delay="0"/>
                            </p:stCondLst>
                            <p:childTnLst>
                              <p:par>
                                <p:cTn id="366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6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752B29"/>
                                      </p:to>
                                    </p:animClr>
                                    <p:set>
                                      <p:cBhvr>
                                        <p:cTn id="36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9" fill="hold">
                      <p:stCondLst>
                        <p:cond delay="indefinite"/>
                      </p:stCondLst>
                      <p:childTnLst>
                        <p:par>
                          <p:cTn id="370" fill="hold">
                            <p:stCondLst>
                              <p:cond delay="0"/>
                            </p:stCondLst>
                            <p:childTnLst>
                              <p:par>
                                <p:cTn id="37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0.03307 C 0.07066 -0.07055 0.14202 -0.10733 0.1948 -0.10941 C 0.24723 -0.11149 0.29584 -0.05852 0.31667 -0.04811 " pathEditMode="relative" rAng="0" ptsTypes="aaA">
                                      <p:cBhvr>
                                        <p:cTn id="372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800" y="-3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3" fill="hold">
                      <p:stCondLst>
                        <p:cond delay="indefinite"/>
                      </p:stCondLst>
                      <p:childTnLst>
                        <p:par>
                          <p:cTn id="374" fill="hold">
                            <p:stCondLst>
                              <p:cond delay="0"/>
                            </p:stCondLst>
                            <p:childTnLst>
                              <p:par>
                                <p:cTn id="37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1" fill="hold">
                      <p:stCondLst>
                        <p:cond delay="indefinite"/>
                      </p:stCondLst>
                      <p:childTnLst>
                        <p:par>
                          <p:cTn id="382" fill="hold">
                            <p:stCondLst>
                              <p:cond delay="0"/>
                            </p:stCondLst>
                            <p:childTnLst>
                              <p:par>
                                <p:cTn id="3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7" fill="hold">
                      <p:stCondLst>
                        <p:cond delay="indefinite"/>
                      </p:stCondLst>
                      <p:childTnLst>
                        <p:par>
                          <p:cTn id="388" fill="hold">
                            <p:stCondLst>
                              <p:cond delay="0"/>
                            </p:stCondLst>
                            <p:childTnLst>
                              <p:par>
                                <p:cTn id="389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1" presetID="20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402" dur="500" autoRev="1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03" dur="500" autoRev="1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04" dur="500" autoRev="1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0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406" dur="500" autoRev="1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07" dur="500" autoRev="1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08" dur="500" autoRev="1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8" grpId="0" animBg="1"/>
      <p:bldP spid="9" grpId="0"/>
      <p:bldP spid="10" grpId="0" animBg="1"/>
      <p:bldP spid="11" grpId="0"/>
      <p:bldP spid="12" grpId="0" animBg="1"/>
      <p:bldP spid="13" grpId="0"/>
      <p:bldP spid="14" grpId="0" animBg="1"/>
      <p:bldP spid="15" grpId="0"/>
      <p:bldP spid="15" grpId="1"/>
      <p:bldP spid="17" grpId="0" animBg="1"/>
      <p:bldP spid="18" grpId="0"/>
      <p:bldP spid="18" grpId="1"/>
      <p:bldP spid="19" grpId="0"/>
      <p:bldP spid="20" grpId="0"/>
      <p:bldP spid="21" grpId="0"/>
      <p:bldP spid="22" grpId="0"/>
      <p:bldP spid="27" grpId="0"/>
      <p:bldP spid="71" grpId="0"/>
      <p:bldP spid="75" grpId="0"/>
      <p:bldP spid="79" grpId="0"/>
      <p:bldP spid="79" grpId="1"/>
      <p:bldP spid="80" grpId="0"/>
      <p:bldP spid="80" grpId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2000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палладия</a:t>
            </a:r>
            <a:endParaRPr lang="ru-RU" sz="3600" dirty="0"/>
          </a:p>
        </p:txBody>
      </p:sp>
      <p:pic>
        <p:nvPicPr>
          <p:cNvPr id="1026" name="Picture 2" descr="C:\Users\1\Desktop\графическая формула\5 уровней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5800"/>
            <a:ext cx="9144000" cy="5638799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0" y="6248400"/>
            <a:ext cx="914400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2p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3p</a:t>
            </a:r>
            <a:r>
              <a:rPr lang="ru-RU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4s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3d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 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4p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5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4d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endParaRPr lang="ru-RU" sz="26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562600" y="2667000"/>
            <a:ext cx="838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106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715000" y="35814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Дуга 7"/>
          <p:cNvSpPr/>
          <p:nvPr/>
        </p:nvSpPr>
        <p:spPr>
          <a:xfrm rot="8361492" flipH="1">
            <a:off x="5342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858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Дуга 9"/>
          <p:cNvSpPr/>
          <p:nvPr/>
        </p:nvSpPr>
        <p:spPr>
          <a:xfrm rot="8361492" flipH="1">
            <a:off x="5723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162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Дуга 11"/>
          <p:cNvSpPr/>
          <p:nvPr/>
        </p:nvSpPr>
        <p:spPr>
          <a:xfrm rot="8361492" flipH="1">
            <a:off x="6104161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467600" y="4267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Дуга 13"/>
          <p:cNvSpPr/>
          <p:nvPr/>
        </p:nvSpPr>
        <p:spPr>
          <a:xfrm rot="8361492" flipH="1">
            <a:off x="6485162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924800" y="4267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16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Дуга 16"/>
          <p:cNvSpPr/>
          <p:nvPr/>
        </p:nvSpPr>
        <p:spPr>
          <a:xfrm rot="8361492" flipH="1">
            <a:off x="6789961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382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858000" y="2438400"/>
            <a:ext cx="22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7162800" y="2438400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7543800" y="2438400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8001000" y="2438400"/>
            <a:ext cx="685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8458200" y="2438400"/>
            <a:ext cx="533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cxnSp>
        <p:nvCxnSpPr>
          <p:cNvPr id="28" name="Прямая со стрелкой 27"/>
          <p:cNvCxnSpPr/>
          <p:nvPr/>
        </p:nvCxnSpPr>
        <p:spPr>
          <a:xfrm flipV="1">
            <a:off x="838200" y="533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>
            <a:off x="1018200" y="535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 flipV="1">
            <a:off x="838200" y="47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>
            <a:off x="990600" y="47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/>
          <p:nvPr/>
        </p:nvCxnSpPr>
        <p:spPr>
          <a:xfrm flipV="1">
            <a:off x="1296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>
            <a:off x="14616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/>
          <p:nvPr/>
        </p:nvCxnSpPr>
        <p:spPr>
          <a:xfrm flipV="1">
            <a:off x="1764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>
            <a:off x="1944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/>
          <p:nvPr/>
        </p:nvCxnSpPr>
        <p:spPr>
          <a:xfrm flipV="1">
            <a:off x="2268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>
            <a:off x="24384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8" name="Прямая со стрелкой 37"/>
          <p:cNvCxnSpPr/>
          <p:nvPr/>
        </p:nvCxnSpPr>
        <p:spPr>
          <a:xfrm flipV="1">
            <a:off x="838200" y="4038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9" name="Прямая со стрелкой 38"/>
          <p:cNvCxnSpPr/>
          <p:nvPr/>
        </p:nvCxnSpPr>
        <p:spPr>
          <a:xfrm>
            <a:off x="990600" y="4038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0" name="Прямая со стрелкой 39"/>
          <p:cNvCxnSpPr/>
          <p:nvPr/>
        </p:nvCxnSpPr>
        <p:spPr>
          <a:xfrm flipV="1">
            <a:off x="12954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>
            <a:off x="14760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flipV="1">
            <a:off x="17526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>
            <a:off x="1944000" y="38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/>
          <p:nvPr/>
        </p:nvCxnSpPr>
        <p:spPr>
          <a:xfrm flipV="1">
            <a:off x="2232000" y="38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/>
          <p:nvPr/>
        </p:nvCxnSpPr>
        <p:spPr>
          <a:xfrm>
            <a:off x="24120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6" name="Прямая со стрелкой 45"/>
          <p:cNvCxnSpPr/>
          <p:nvPr/>
        </p:nvCxnSpPr>
        <p:spPr>
          <a:xfrm flipV="1">
            <a:off x="838200" y="3276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7" name="Прямая со стрелкой 46"/>
          <p:cNvCxnSpPr/>
          <p:nvPr/>
        </p:nvCxnSpPr>
        <p:spPr>
          <a:xfrm>
            <a:off x="990600" y="3276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8" name="Прямая со стрелкой 47"/>
          <p:cNvCxnSpPr/>
          <p:nvPr/>
        </p:nvCxnSpPr>
        <p:spPr>
          <a:xfrm flipV="1">
            <a:off x="13716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>
            <a:off x="15240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/>
          <p:nvPr/>
        </p:nvCxnSpPr>
        <p:spPr>
          <a:xfrm flipV="1">
            <a:off x="18288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/>
          <p:nvPr/>
        </p:nvCxnSpPr>
        <p:spPr>
          <a:xfrm>
            <a:off x="19812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/>
          <p:nvPr/>
        </p:nvCxnSpPr>
        <p:spPr>
          <a:xfrm flipV="1">
            <a:off x="22860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>
            <a:off x="24384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4" name="Прямая со стрелкой 53"/>
          <p:cNvCxnSpPr/>
          <p:nvPr/>
        </p:nvCxnSpPr>
        <p:spPr>
          <a:xfrm flipV="1">
            <a:off x="27432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 flipV="1">
            <a:off x="32004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 flipV="1">
            <a:off x="3708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7" name="Прямая со стрелкой 56"/>
          <p:cNvCxnSpPr/>
          <p:nvPr/>
        </p:nvCxnSpPr>
        <p:spPr>
          <a:xfrm flipV="1">
            <a:off x="4176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8" name="Прямая со стрелкой 57"/>
          <p:cNvCxnSpPr/>
          <p:nvPr/>
        </p:nvCxnSpPr>
        <p:spPr>
          <a:xfrm flipV="1">
            <a:off x="4644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9" name="Прямая со стрелкой 58"/>
          <p:cNvCxnSpPr/>
          <p:nvPr/>
        </p:nvCxnSpPr>
        <p:spPr>
          <a:xfrm>
            <a:off x="28956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0" name="Прямая со стрелкой 59"/>
          <p:cNvCxnSpPr/>
          <p:nvPr/>
        </p:nvCxnSpPr>
        <p:spPr>
          <a:xfrm>
            <a:off x="33528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/>
          <p:nvPr/>
        </p:nvCxnSpPr>
        <p:spPr>
          <a:xfrm>
            <a:off x="3888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2" name="Прямая со стрелкой 61"/>
          <p:cNvCxnSpPr/>
          <p:nvPr/>
        </p:nvCxnSpPr>
        <p:spPr>
          <a:xfrm>
            <a:off x="43434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/>
          <p:nvPr/>
        </p:nvCxnSpPr>
        <p:spPr>
          <a:xfrm>
            <a:off x="48006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4" name="Прямая со стрелкой 63"/>
          <p:cNvCxnSpPr/>
          <p:nvPr/>
        </p:nvCxnSpPr>
        <p:spPr>
          <a:xfrm flipV="1">
            <a:off x="792000" y="1981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5" name="Прямая со стрелкой 64"/>
          <p:cNvCxnSpPr/>
          <p:nvPr/>
        </p:nvCxnSpPr>
        <p:spPr>
          <a:xfrm>
            <a:off x="990600" y="201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6" name="Прямая со стрелкой 65"/>
          <p:cNvCxnSpPr/>
          <p:nvPr/>
        </p:nvCxnSpPr>
        <p:spPr>
          <a:xfrm flipV="1">
            <a:off x="2772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7" name="Прямая со стрелкой 66"/>
          <p:cNvCxnSpPr/>
          <p:nvPr/>
        </p:nvCxnSpPr>
        <p:spPr>
          <a:xfrm flipV="1">
            <a:off x="3240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8" name="Прямая со стрелкой 67"/>
          <p:cNvCxnSpPr/>
          <p:nvPr/>
        </p:nvCxnSpPr>
        <p:spPr>
          <a:xfrm flipV="1">
            <a:off x="3708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0" name="Прямая со стрелкой 69"/>
          <p:cNvCxnSpPr/>
          <p:nvPr/>
        </p:nvCxnSpPr>
        <p:spPr>
          <a:xfrm flipV="1">
            <a:off x="5943600" y="914400"/>
            <a:ext cx="0" cy="304800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71" name="TextBox 70"/>
          <p:cNvSpPr txBox="1"/>
          <p:nvPr/>
        </p:nvSpPr>
        <p:spPr>
          <a:xfrm>
            <a:off x="6019800" y="762000"/>
            <a:ext cx="3124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- проскок электрона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6019800" y="27432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Pd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69" name="Прямая со стрелкой 68"/>
          <p:cNvCxnSpPr/>
          <p:nvPr/>
        </p:nvCxnSpPr>
        <p:spPr>
          <a:xfrm flipV="1">
            <a:off x="4191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3" name="Прямая со стрелкой 72"/>
          <p:cNvCxnSpPr/>
          <p:nvPr/>
        </p:nvCxnSpPr>
        <p:spPr>
          <a:xfrm>
            <a:off x="29718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4" name="Прямая со стрелкой 73"/>
          <p:cNvCxnSpPr/>
          <p:nvPr/>
        </p:nvCxnSpPr>
        <p:spPr>
          <a:xfrm flipV="1">
            <a:off x="4680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2" name="Прямая со стрелкой 71"/>
          <p:cNvCxnSpPr/>
          <p:nvPr/>
        </p:nvCxnSpPr>
        <p:spPr>
          <a:xfrm>
            <a:off x="3429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6" name="Прямая со стрелкой 75"/>
          <p:cNvCxnSpPr/>
          <p:nvPr/>
        </p:nvCxnSpPr>
        <p:spPr>
          <a:xfrm>
            <a:off x="38862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8" name="Прямая со стрелкой 77"/>
          <p:cNvCxnSpPr/>
          <p:nvPr/>
        </p:nvCxnSpPr>
        <p:spPr>
          <a:xfrm>
            <a:off x="3733800" y="762000"/>
            <a:ext cx="0" cy="304800"/>
          </a:xfrm>
          <a:prstGeom prst="straightConnector1">
            <a:avLst/>
          </a:prstGeom>
          <a:ln w="38100">
            <a:solidFill>
              <a:srgbClr val="FF5050"/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77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b="5250"/>
          <a:stretch>
            <a:fillRect/>
          </a:stretch>
        </p:blipFill>
        <p:spPr bwMode="auto">
          <a:xfrm>
            <a:off x="4932000" y="972000"/>
            <a:ext cx="161925" cy="649796"/>
          </a:xfrm>
          <a:prstGeom prst="rect">
            <a:avLst/>
          </a:prstGeom>
          <a:noFill/>
        </p:spPr>
      </p:pic>
      <p:pic>
        <p:nvPicPr>
          <p:cNvPr id="79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t="21000" b="10500"/>
          <a:stretch>
            <a:fillRect/>
          </a:stretch>
        </p:blipFill>
        <p:spPr bwMode="auto">
          <a:xfrm>
            <a:off x="2514600" y="681608"/>
            <a:ext cx="161925" cy="469776"/>
          </a:xfrm>
          <a:prstGeom prst="rect">
            <a:avLst/>
          </a:prstGeom>
          <a:noFill/>
        </p:spPr>
      </p:pic>
      <p:pic>
        <p:nvPicPr>
          <p:cNvPr id="80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t="36750" b="10500"/>
          <a:stretch>
            <a:fillRect/>
          </a:stretch>
        </p:blipFill>
        <p:spPr bwMode="auto">
          <a:xfrm>
            <a:off x="4932000" y="683985"/>
            <a:ext cx="161925" cy="361765"/>
          </a:xfrm>
          <a:prstGeom prst="rect">
            <a:avLst/>
          </a:prstGeom>
          <a:noFill/>
        </p:spPr>
      </p:pic>
      <p:sp>
        <p:nvSpPr>
          <p:cNvPr id="81" name="TextBox 80"/>
          <p:cNvSpPr txBox="1"/>
          <p:nvPr/>
        </p:nvSpPr>
        <p:spPr>
          <a:xfrm>
            <a:off x="7924800" y="4267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8382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6" fill="hold">
                      <p:stCondLst>
                        <p:cond delay="indefinite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0" fill="hold">
                      <p:stCondLst>
                        <p:cond delay="indefinite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6" fill="hold">
                      <p:stCondLst>
                        <p:cond delay="indefinite"/>
                      </p:stCondLst>
                      <p:childTnLst>
                        <p:par>
                          <p:cTn id="227" fill="hold">
                            <p:stCondLst>
                              <p:cond delay="0"/>
                            </p:stCondLst>
                            <p:childTnLst>
                              <p:par>
                                <p:cTn id="2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>
                      <p:stCondLst>
                        <p:cond delay="indefinite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4" fill="hold">
                      <p:stCondLst>
                        <p:cond delay="indefinite"/>
                      </p:stCondLst>
                      <p:childTnLst>
                        <p:par>
                          <p:cTn id="245" fill="hold">
                            <p:stCondLst>
                              <p:cond delay="0"/>
                            </p:stCondLst>
                            <p:childTnLst>
                              <p:par>
                                <p:cTn id="2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0" fill="hold">
                      <p:stCondLst>
                        <p:cond delay="indefinite"/>
                      </p:stCondLst>
                      <p:childTnLst>
                        <p:par>
                          <p:cTn id="251" fill="hold">
                            <p:stCondLst>
                              <p:cond delay="0"/>
                            </p:stCondLst>
                            <p:childTnLst>
                              <p:par>
                                <p:cTn id="2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6" fill="hold">
                      <p:stCondLst>
                        <p:cond delay="indefinite"/>
                      </p:stCondLst>
                      <p:childTnLst>
                        <p:par>
                          <p:cTn id="257" fill="hold">
                            <p:stCondLst>
                              <p:cond delay="0"/>
                            </p:stCondLst>
                            <p:childTnLst>
                              <p:par>
                                <p:cTn id="2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2" fill="hold">
                      <p:stCondLst>
                        <p:cond delay="indefinite"/>
                      </p:stCondLst>
                      <p:childTnLst>
                        <p:par>
                          <p:cTn id="263" fill="hold">
                            <p:stCondLst>
                              <p:cond delay="0"/>
                            </p:stCondLst>
                            <p:childTnLst>
                              <p:par>
                                <p:cTn id="26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8" fill="hold">
                      <p:stCondLst>
                        <p:cond delay="indefinite"/>
                      </p:stCondLst>
                      <p:childTnLst>
                        <p:par>
                          <p:cTn id="269" fill="hold">
                            <p:stCondLst>
                              <p:cond delay="0"/>
                            </p:stCondLst>
                            <p:childTnLst>
                              <p:par>
                                <p:cTn id="27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4" fill="hold">
                      <p:stCondLst>
                        <p:cond delay="indefinite"/>
                      </p:stCondLst>
                      <p:childTnLst>
                        <p:par>
                          <p:cTn id="275" fill="hold">
                            <p:stCondLst>
                              <p:cond delay="0"/>
                            </p:stCondLst>
                            <p:childTnLst>
                              <p:par>
                                <p:cTn id="27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0" fill="hold">
                      <p:stCondLst>
                        <p:cond delay="indefinite"/>
                      </p:stCondLst>
                      <p:childTnLst>
                        <p:par>
                          <p:cTn id="281" fill="hold">
                            <p:stCondLst>
                              <p:cond delay="0"/>
                            </p:stCondLst>
                            <p:childTnLst>
                              <p:par>
                                <p:cTn id="28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6" fill="hold">
                      <p:stCondLst>
                        <p:cond delay="indefinite"/>
                      </p:stCondLst>
                      <p:childTnLst>
                        <p:par>
                          <p:cTn id="287" fill="hold">
                            <p:stCondLst>
                              <p:cond delay="0"/>
                            </p:stCondLst>
                            <p:childTnLst>
                              <p:par>
                                <p:cTn id="28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2" fill="hold">
                      <p:stCondLst>
                        <p:cond delay="indefinite"/>
                      </p:stCondLst>
                      <p:childTnLst>
                        <p:par>
                          <p:cTn id="293" fill="hold">
                            <p:stCondLst>
                              <p:cond delay="0"/>
                            </p:stCondLst>
                            <p:childTnLst>
                              <p:par>
                                <p:cTn id="29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8" fill="hold">
                      <p:stCondLst>
                        <p:cond delay="indefinite"/>
                      </p:stCondLst>
                      <p:childTnLst>
                        <p:par>
                          <p:cTn id="299" fill="hold">
                            <p:stCondLst>
                              <p:cond delay="0"/>
                            </p:stCondLst>
                            <p:childTnLst>
                              <p:par>
                                <p:cTn id="30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4" fill="hold">
                      <p:stCondLst>
                        <p:cond delay="indefinite"/>
                      </p:stCondLst>
                      <p:childTnLst>
                        <p:par>
                          <p:cTn id="305" fill="hold">
                            <p:stCondLst>
                              <p:cond delay="0"/>
                            </p:stCondLst>
                            <p:childTnLst>
                              <p:par>
                                <p:cTn id="30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0" fill="hold">
                      <p:stCondLst>
                        <p:cond delay="indefinite"/>
                      </p:stCondLst>
                      <p:childTnLst>
                        <p:par>
                          <p:cTn id="311" fill="hold">
                            <p:stCondLst>
                              <p:cond delay="0"/>
                            </p:stCondLst>
                            <p:childTnLst>
                              <p:par>
                                <p:cTn id="3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6" fill="hold">
                      <p:stCondLst>
                        <p:cond delay="indefinite"/>
                      </p:stCondLst>
                      <p:childTnLst>
                        <p:par>
                          <p:cTn id="317" fill="hold">
                            <p:stCondLst>
                              <p:cond delay="0"/>
                            </p:stCondLst>
                            <p:childTnLst>
                              <p:par>
                                <p:cTn id="3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2" fill="hold">
                      <p:stCondLst>
                        <p:cond delay="indefinite"/>
                      </p:stCondLst>
                      <p:childTnLst>
                        <p:par>
                          <p:cTn id="323" fill="hold">
                            <p:stCondLst>
                              <p:cond delay="0"/>
                            </p:stCondLst>
                            <p:childTnLst>
                              <p:par>
                                <p:cTn id="3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8" fill="hold">
                      <p:stCondLst>
                        <p:cond delay="indefinite"/>
                      </p:stCondLst>
                      <p:childTnLst>
                        <p:par>
                          <p:cTn id="329" fill="hold">
                            <p:stCondLst>
                              <p:cond delay="0"/>
                            </p:stCondLst>
                            <p:childTnLst>
                              <p:par>
                                <p:cTn id="3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4" fill="hold">
                      <p:stCondLst>
                        <p:cond delay="indefinite"/>
                      </p:stCondLst>
                      <p:childTnLst>
                        <p:par>
                          <p:cTn id="335" fill="hold">
                            <p:stCondLst>
                              <p:cond delay="0"/>
                            </p:stCondLst>
                            <p:childTnLst>
                              <p:par>
                                <p:cTn id="3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0" fill="hold">
                      <p:stCondLst>
                        <p:cond delay="indefinite"/>
                      </p:stCondLst>
                      <p:childTnLst>
                        <p:par>
                          <p:cTn id="341" fill="hold">
                            <p:stCondLst>
                              <p:cond delay="0"/>
                            </p:stCondLst>
                            <p:childTnLst>
                              <p:par>
                                <p:cTn id="3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6" fill="hold">
                      <p:stCondLst>
                        <p:cond delay="indefinite"/>
                      </p:stCondLst>
                      <p:childTnLst>
                        <p:par>
                          <p:cTn id="347" fill="hold">
                            <p:stCondLst>
                              <p:cond delay="0"/>
                            </p:stCondLst>
                            <p:childTnLst>
                              <p:par>
                                <p:cTn id="3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0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2" fill="hold">
                      <p:stCondLst>
                        <p:cond delay="indefinite"/>
                      </p:stCondLst>
                      <p:childTnLst>
                        <p:par>
                          <p:cTn id="353" fill="hold">
                            <p:stCondLst>
                              <p:cond delay="0"/>
                            </p:stCondLst>
                            <p:childTnLst>
                              <p:par>
                                <p:cTn id="3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8" fill="hold">
                      <p:stCondLst>
                        <p:cond delay="indefinite"/>
                      </p:stCondLst>
                      <p:childTnLst>
                        <p:par>
                          <p:cTn id="359" fill="hold">
                            <p:stCondLst>
                              <p:cond delay="0"/>
                            </p:stCondLst>
                            <p:childTnLst>
                              <p:par>
                                <p:cTn id="36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4" fill="hold">
                      <p:stCondLst>
                        <p:cond delay="indefinite"/>
                      </p:stCondLst>
                      <p:childTnLst>
                        <p:par>
                          <p:cTn id="365" fill="hold">
                            <p:stCondLst>
                              <p:cond delay="0"/>
                            </p:stCondLst>
                            <p:childTnLst>
                              <p:par>
                                <p:cTn id="36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0" fill="hold">
                      <p:stCondLst>
                        <p:cond delay="indefinite"/>
                      </p:stCondLst>
                      <p:childTnLst>
                        <p:par>
                          <p:cTn id="371" fill="hold">
                            <p:stCondLst>
                              <p:cond delay="0"/>
                            </p:stCondLst>
                            <p:childTnLst>
                              <p:par>
                                <p:cTn id="372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7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74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76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77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8" fill="hold">
                      <p:stCondLst>
                        <p:cond delay="indefinite"/>
                      </p:stCondLst>
                      <p:childTnLst>
                        <p:par>
                          <p:cTn id="379" fill="hold">
                            <p:stCondLst>
                              <p:cond delay="0"/>
                            </p:stCondLst>
                            <p:childTnLst>
                              <p:par>
                                <p:cTn id="38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7 -0.02383 C 0.04479 -0.10271 0.08889 -0.18159 0.13854 -0.20218 C 0.18802 -0.22277 0.26771 -0.15245 0.29879 -0.14666 C 0.32969 -0.14088 0.31997 -0.16424 0.32413 -0.16725 " pathEditMode="relative" ptsTypes="aaaA">
                                      <p:cBhvr>
                                        <p:cTn id="381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2" fill="hold">
                            <p:stCondLst>
                              <p:cond delay="1000"/>
                            </p:stCondLst>
                            <p:childTnLst>
                              <p:par>
                                <p:cTn id="383" presetID="5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84" dur="1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8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43 0.01041 C 0.02309 0.01989 0.04584 0.0303 0.05643 0.05112 C 0.0691 0.07102 0.06615 0.11959 0.0691 0.13255 " pathEditMode="relative" rAng="0" ptsTypes="aaA">
                                      <p:cBhvr>
                                        <p:cTn id="390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00" y="6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1" fill="hold">
                      <p:stCondLst>
                        <p:cond delay="indefinite"/>
                      </p:stCondLst>
                      <p:childTnLst>
                        <p:par>
                          <p:cTn id="392" fill="hold">
                            <p:stCondLst>
                              <p:cond delay="0"/>
                            </p:stCondLst>
                            <p:childTnLst>
                              <p:par>
                                <p:cTn id="39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4.27018E-6 C 0.09375 -0.10663 0.18976 -0.21073 0.26059 -0.21466 C 0.33108 -0.21605 0.39601 -0.07402 0.425 -0.04626 " pathEditMode="relative" rAng="0" ptsTypes="aaA">
                                      <p:cBhvr>
                                        <p:cTn id="394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300" y="-10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5" fill="hold">
                      <p:stCondLst>
                        <p:cond delay="indefinite"/>
                      </p:stCondLst>
                      <p:childTnLst>
                        <p:par>
                          <p:cTn id="396" fill="hold">
                            <p:stCondLst>
                              <p:cond delay="0"/>
                            </p:stCondLst>
                            <p:childTnLst>
                              <p:par>
                                <p:cTn id="39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3" fill="hold">
                      <p:stCondLst>
                        <p:cond delay="indefinite"/>
                      </p:stCondLst>
                      <p:childTnLst>
                        <p:par>
                          <p:cTn id="404" fill="hold">
                            <p:stCondLst>
                              <p:cond delay="0"/>
                            </p:stCondLst>
                            <p:childTnLst>
                              <p:par>
                                <p:cTn id="40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9" fill="hold">
                      <p:stCondLst>
                        <p:cond delay="indefinite"/>
                      </p:stCondLst>
                      <p:childTnLst>
                        <p:par>
                          <p:cTn id="410" fill="hold">
                            <p:stCondLst>
                              <p:cond delay="0"/>
                            </p:stCondLst>
                            <p:childTnLst>
                              <p:par>
                                <p:cTn id="411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9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3" presetID="20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424" dur="500" autoRev="1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25" dur="500" autoRev="1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26" dur="500" autoRev="1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7" presetID="20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428" dur="500" autoRev="1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29" dur="500" autoRev="1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30" dur="500" autoRev="1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8" grpId="0" animBg="1"/>
      <p:bldP spid="9" grpId="0"/>
      <p:bldP spid="10" grpId="0" animBg="1"/>
      <p:bldP spid="11" grpId="0"/>
      <p:bldP spid="12" grpId="0" animBg="1"/>
      <p:bldP spid="13" grpId="0"/>
      <p:bldP spid="14" grpId="0" animBg="1"/>
      <p:bldP spid="15" grpId="0"/>
      <p:bldP spid="15" grpId="1"/>
      <p:bldP spid="17" grpId="0" animBg="1"/>
      <p:bldP spid="18" grpId="0"/>
      <p:bldP spid="18" grpId="1"/>
      <p:bldP spid="19" grpId="0"/>
      <p:bldP spid="20" grpId="0"/>
      <p:bldP spid="21" grpId="0"/>
      <p:bldP spid="22" grpId="0"/>
      <p:bldP spid="27" grpId="0"/>
      <p:bldP spid="71" grpId="0"/>
      <p:bldP spid="75" grpId="0"/>
      <p:bldP spid="81" grpId="0"/>
      <p:bldP spid="81" grpId="1"/>
      <p:bldP spid="82" grpId="0"/>
      <p:bldP spid="82" grpId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2000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Графическая формула атома серебра</a:t>
            </a:r>
            <a:endParaRPr lang="ru-RU" sz="3600" dirty="0"/>
          </a:p>
        </p:txBody>
      </p:sp>
      <p:pic>
        <p:nvPicPr>
          <p:cNvPr id="1026" name="Picture 2" descr="C:\Users\1\Desktop\графическая формула\5 уровней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5800"/>
            <a:ext cx="9144000" cy="5638799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0" y="6248400"/>
            <a:ext cx="914400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2p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3p</a:t>
            </a:r>
            <a:r>
              <a:rPr lang="ru-RU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4s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3d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 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4p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5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ru-RU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4d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endParaRPr lang="ru-RU" sz="26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562600" y="2667000"/>
            <a:ext cx="838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108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715000" y="35814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Дуга 7"/>
          <p:cNvSpPr/>
          <p:nvPr/>
        </p:nvSpPr>
        <p:spPr>
          <a:xfrm rot="8361492" flipH="1">
            <a:off x="5342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858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Дуга 9"/>
          <p:cNvSpPr/>
          <p:nvPr/>
        </p:nvSpPr>
        <p:spPr>
          <a:xfrm rot="8361492" flipH="1">
            <a:off x="5723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162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Дуга 11"/>
          <p:cNvSpPr/>
          <p:nvPr/>
        </p:nvSpPr>
        <p:spPr>
          <a:xfrm rot="8361492" flipH="1">
            <a:off x="6104161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467600" y="4267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Дуга 13"/>
          <p:cNvSpPr/>
          <p:nvPr/>
        </p:nvSpPr>
        <p:spPr>
          <a:xfrm rot="8361492" flipH="1">
            <a:off x="6485162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924800" y="4267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17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Дуга 16"/>
          <p:cNvSpPr/>
          <p:nvPr/>
        </p:nvSpPr>
        <p:spPr>
          <a:xfrm rot="8361492" flipH="1">
            <a:off x="6789961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382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858000" y="2438400"/>
            <a:ext cx="22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7162800" y="2438400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7543800" y="2438400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8001000" y="2438400"/>
            <a:ext cx="685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8458200" y="2438400"/>
            <a:ext cx="533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cxnSp>
        <p:nvCxnSpPr>
          <p:cNvPr id="28" name="Прямая со стрелкой 27"/>
          <p:cNvCxnSpPr/>
          <p:nvPr/>
        </p:nvCxnSpPr>
        <p:spPr>
          <a:xfrm flipV="1">
            <a:off x="838200" y="533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>
            <a:off x="1018200" y="535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 flipV="1">
            <a:off x="838200" y="47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>
            <a:off x="990600" y="47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/>
          <p:nvPr/>
        </p:nvCxnSpPr>
        <p:spPr>
          <a:xfrm flipV="1">
            <a:off x="1296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>
            <a:off x="14616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/>
          <p:nvPr/>
        </p:nvCxnSpPr>
        <p:spPr>
          <a:xfrm flipV="1">
            <a:off x="1764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>
            <a:off x="1944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/>
          <p:nvPr/>
        </p:nvCxnSpPr>
        <p:spPr>
          <a:xfrm flipV="1">
            <a:off x="2268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>
            <a:off x="24384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8" name="Прямая со стрелкой 37"/>
          <p:cNvCxnSpPr/>
          <p:nvPr/>
        </p:nvCxnSpPr>
        <p:spPr>
          <a:xfrm flipV="1">
            <a:off x="838200" y="4038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9" name="Прямая со стрелкой 38"/>
          <p:cNvCxnSpPr/>
          <p:nvPr/>
        </p:nvCxnSpPr>
        <p:spPr>
          <a:xfrm>
            <a:off x="990600" y="4038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0" name="Прямая со стрелкой 39"/>
          <p:cNvCxnSpPr/>
          <p:nvPr/>
        </p:nvCxnSpPr>
        <p:spPr>
          <a:xfrm flipV="1">
            <a:off x="12954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>
            <a:off x="14760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flipV="1">
            <a:off x="17526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>
            <a:off x="1944000" y="38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/>
          <p:nvPr/>
        </p:nvCxnSpPr>
        <p:spPr>
          <a:xfrm flipV="1">
            <a:off x="2232000" y="38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/>
          <p:nvPr/>
        </p:nvCxnSpPr>
        <p:spPr>
          <a:xfrm>
            <a:off x="24120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6" name="Прямая со стрелкой 45"/>
          <p:cNvCxnSpPr/>
          <p:nvPr/>
        </p:nvCxnSpPr>
        <p:spPr>
          <a:xfrm flipV="1">
            <a:off x="838200" y="3276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7" name="Прямая со стрелкой 46"/>
          <p:cNvCxnSpPr/>
          <p:nvPr/>
        </p:nvCxnSpPr>
        <p:spPr>
          <a:xfrm>
            <a:off x="990600" y="3276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8" name="Прямая со стрелкой 47"/>
          <p:cNvCxnSpPr/>
          <p:nvPr/>
        </p:nvCxnSpPr>
        <p:spPr>
          <a:xfrm flipV="1">
            <a:off x="13716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>
            <a:off x="15240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/>
          <p:nvPr/>
        </p:nvCxnSpPr>
        <p:spPr>
          <a:xfrm flipV="1">
            <a:off x="18288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/>
          <p:nvPr/>
        </p:nvCxnSpPr>
        <p:spPr>
          <a:xfrm>
            <a:off x="19812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/>
          <p:nvPr/>
        </p:nvCxnSpPr>
        <p:spPr>
          <a:xfrm flipV="1">
            <a:off x="22860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>
            <a:off x="24384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4" name="Прямая со стрелкой 53"/>
          <p:cNvCxnSpPr/>
          <p:nvPr/>
        </p:nvCxnSpPr>
        <p:spPr>
          <a:xfrm flipV="1">
            <a:off x="27432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 flipV="1">
            <a:off x="32004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 flipV="1">
            <a:off x="3708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7" name="Прямая со стрелкой 56"/>
          <p:cNvCxnSpPr/>
          <p:nvPr/>
        </p:nvCxnSpPr>
        <p:spPr>
          <a:xfrm flipV="1">
            <a:off x="4176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8" name="Прямая со стрелкой 57"/>
          <p:cNvCxnSpPr/>
          <p:nvPr/>
        </p:nvCxnSpPr>
        <p:spPr>
          <a:xfrm flipV="1">
            <a:off x="4644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9" name="Прямая со стрелкой 58"/>
          <p:cNvCxnSpPr/>
          <p:nvPr/>
        </p:nvCxnSpPr>
        <p:spPr>
          <a:xfrm>
            <a:off x="28956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0" name="Прямая со стрелкой 59"/>
          <p:cNvCxnSpPr/>
          <p:nvPr/>
        </p:nvCxnSpPr>
        <p:spPr>
          <a:xfrm>
            <a:off x="33528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/>
          <p:nvPr/>
        </p:nvCxnSpPr>
        <p:spPr>
          <a:xfrm>
            <a:off x="3888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2" name="Прямая со стрелкой 61"/>
          <p:cNvCxnSpPr/>
          <p:nvPr/>
        </p:nvCxnSpPr>
        <p:spPr>
          <a:xfrm>
            <a:off x="43434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/>
          <p:nvPr/>
        </p:nvCxnSpPr>
        <p:spPr>
          <a:xfrm>
            <a:off x="48006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4" name="Прямая со стрелкой 63"/>
          <p:cNvCxnSpPr/>
          <p:nvPr/>
        </p:nvCxnSpPr>
        <p:spPr>
          <a:xfrm flipV="1">
            <a:off x="792000" y="1981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5" name="Прямая со стрелкой 64"/>
          <p:cNvCxnSpPr/>
          <p:nvPr/>
        </p:nvCxnSpPr>
        <p:spPr>
          <a:xfrm>
            <a:off x="990600" y="201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6" name="Прямая со стрелкой 65"/>
          <p:cNvCxnSpPr/>
          <p:nvPr/>
        </p:nvCxnSpPr>
        <p:spPr>
          <a:xfrm flipV="1">
            <a:off x="2772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7" name="Прямая со стрелкой 66"/>
          <p:cNvCxnSpPr/>
          <p:nvPr/>
        </p:nvCxnSpPr>
        <p:spPr>
          <a:xfrm flipV="1">
            <a:off x="3240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8" name="Прямая со стрелкой 67"/>
          <p:cNvCxnSpPr/>
          <p:nvPr/>
        </p:nvCxnSpPr>
        <p:spPr>
          <a:xfrm flipV="1">
            <a:off x="3708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0" name="Прямая со стрелкой 69"/>
          <p:cNvCxnSpPr/>
          <p:nvPr/>
        </p:nvCxnSpPr>
        <p:spPr>
          <a:xfrm flipV="1">
            <a:off x="6172200" y="838200"/>
            <a:ext cx="0" cy="304800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71" name="TextBox 70"/>
          <p:cNvSpPr txBox="1"/>
          <p:nvPr/>
        </p:nvSpPr>
        <p:spPr>
          <a:xfrm>
            <a:off x="6248400" y="762000"/>
            <a:ext cx="2895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- проскок электрона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6019800" y="27432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Ag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69" name="Прямая со стрелкой 68"/>
          <p:cNvCxnSpPr/>
          <p:nvPr/>
        </p:nvCxnSpPr>
        <p:spPr>
          <a:xfrm flipV="1">
            <a:off x="4191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3" name="Прямая со стрелкой 72"/>
          <p:cNvCxnSpPr/>
          <p:nvPr/>
        </p:nvCxnSpPr>
        <p:spPr>
          <a:xfrm>
            <a:off x="29718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4" name="Прямая со стрелкой 73"/>
          <p:cNvCxnSpPr/>
          <p:nvPr/>
        </p:nvCxnSpPr>
        <p:spPr>
          <a:xfrm flipV="1">
            <a:off x="4680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2" name="Прямая со стрелкой 71"/>
          <p:cNvCxnSpPr/>
          <p:nvPr/>
        </p:nvCxnSpPr>
        <p:spPr>
          <a:xfrm>
            <a:off x="3429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6" name="Прямая со стрелкой 75"/>
          <p:cNvCxnSpPr/>
          <p:nvPr/>
        </p:nvCxnSpPr>
        <p:spPr>
          <a:xfrm>
            <a:off x="38862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7" name="Прямая со стрелкой 76"/>
          <p:cNvCxnSpPr/>
          <p:nvPr/>
        </p:nvCxnSpPr>
        <p:spPr>
          <a:xfrm>
            <a:off x="43434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78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b="5250"/>
          <a:stretch>
            <a:fillRect/>
          </a:stretch>
        </p:blipFill>
        <p:spPr bwMode="auto">
          <a:xfrm>
            <a:off x="4932000" y="972000"/>
            <a:ext cx="161925" cy="649796"/>
          </a:xfrm>
          <a:prstGeom prst="rect">
            <a:avLst/>
          </a:prstGeom>
          <a:noFill/>
        </p:spPr>
      </p:pic>
      <p:pic>
        <p:nvPicPr>
          <p:cNvPr id="79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t="21000" b="10500"/>
          <a:stretch>
            <a:fillRect/>
          </a:stretch>
        </p:blipFill>
        <p:spPr bwMode="auto">
          <a:xfrm>
            <a:off x="2514600" y="681608"/>
            <a:ext cx="161925" cy="469776"/>
          </a:xfrm>
          <a:prstGeom prst="rect">
            <a:avLst/>
          </a:prstGeom>
          <a:noFill/>
        </p:spPr>
      </p:pic>
      <p:pic>
        <p:nvPicPr>
          <p:cNvPr id="80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t="36750" b="10500"/>
          <a:stretch>
            <a:fillRect/>
          </a:stretch>
        </p:blipFill>
        <p:spPr bwMode="auto">
          <a:xfrm>
            <a:off x="4932000" y="683985"/>
            <a:ext cx="161925" cy="361765"/>
          </a:xfrm>
          <a:prstGeom prst="rect">
            <a:avLst/>
          </a:prstGeom>
          <a:noFill/>
        </p:spPr>
      </p:pic>
      <p:sp>
        <p:nvSpPr>
          <p:cNvPr id="81" name="TextBox 80"/>
          <p:cNvSpPr txBox="1"/>
          <p:nvPr/>
        </p:nvSpPr>
        <p:spPr>
          <a:xfrm>
            <a:off x="7924800" y="4267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8382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6" fill="hold">
                      <p:stCondLst>
                        <p:cond delay="indefinite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0" fill="hold">
                      <p:stCondLst>
                        <p:cond delay="indefinite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6" fill="hold">
                      <p:stCondLst>
                        <p:cond delay="indefinite"/>
                      </p:stCondLst>
                      <p:childTnLst>
                        <p:par>
                          <p:cTn id="227" fill="hold">
                            <p:stCondLst>
                              <p:cond delay="0"/>
                            </p:stCondLst>
                            <p:childTnLst>
                              <p:par>
                                <p:cTn id="2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>
                      <p:stCondLst>
                        <p:cond delay="indefinite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4" fill="hold">
                      <p:stCondLst>
                        <p:cond delay="indefinite"/>
                      </p:stCondLst>
                      <p:childTnLst>
                        <p:par>
                          <p:cTn id="245" fill="hold">
                            <p:stCondLst>
                              <p:cond delay="0"/>
                            </p:stCondLst>
                            <p:childTnLst>
                              <p:par>
                                <p:cTn id="2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0" fill="hold">
                      <p:stCondLst>
                        <p:cond delay="indefinite"/>
                      </p:stCondLst>
                      <p:childTnLst>
                        <p:par>
                          <p:cTn id="251" fill="hold">
                            <p:stCondLst>
                              <p:cond delay="0"/>
                            </p:stCondLst>
                            <p:childTnLst>
                              <p:par>
                                <p:cTn id="2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6" fill="hold">
                      <p:stCondLst>
                        <p:cond delay="indefinite"/>
                      </p:stCondLst>
                      <p:childTnLst>
                        <p:par>
                          <p:cTn id="257" fill="hold">
                            <p:stCondLst>
                              <p:cond delay="0"/>
                            </p:stCondLst>
                            <p:childTnLst>
                              <p:par>
                                <p:cTn id="2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2" fill="hold">
                      <p:stCondLst>
                        <p:cond delay="indefinite"/>
                      </p:stCondLst>
                      <p:childTnLst>
                        <p:par>
                          <p:cTn id="263" fill="hold">
                            <p:stCondLst>
                              <p:cond delay="0"/>
                            </p:stCondLst>
                            <p:childTnLst>
                              <p:par>
                                <p:cTn id="26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8" fill="hold">
                      <p:stCondLst>
                        <p:cond delay="indefinite"/>
                      </p:stCondLst>
                      <p:childTnLst>
                        <p:par>
                          <p:cTn id="269" fill="hold">
                            <p:stCondLst>
                              <p:cond delay="0"/>
                            </p:stCondLst>
                            <p:childTnLst>
                              <p:par>
                                <p:cTn id="27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4" fill="hold">
                      <p:stCondLst>
                        <p:cond delay="indefinite"/>
                      </p:stCondLst>
                      <p:childTnLst>
                        <p:par>
                          <p:cTn id="275" fill="hold">
                            <p:stCondLst>
                              <p:cond delay="0"/>
                            </p:stCondLst>
                            <p:childTnLst>
                              <p:par>
                                <p:cTn id="27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0" fill="hold">
                      <p:stCondLst>
                        <p:cond delay="indefinite"/>
                      </p:stCondLst>
                      <p:childTnLst>
                        <p:par>
                          <p:cTn id="281" fill="hold">
                            <p:stCondLst>
                              <p:cond delay="0"/>
                            </p:stCondLst>
                            <p:childTnLst>
                              <p:par>
                                <p:cTn id="28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6" fill="hold">
                      <p:stCondLst>
                        <p:cond delay="indefinite"/>
                      </p:stCondLst>
                      <p:childTnLst>
                        <p:par>
                          <p:cTn id="287" fill="hold">
                            <p:stCondLst>
                              <p:cond delay="0"/>
                            </p:stCondLst>
                            <p:childTnLst>
                              <p:par>
                                <p:cTn id="28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2" fill="hold">
                      <p:stCondLst>
                        <p:cond delay="indefinite"/>
                      </p:stCondLst>
                      <p:childTnLst>
                        <p:par>
                          <p:cTn id="293" fill="hold">
                            <p:stCondLst>
                              <p:cond delay="0"/>
                            </p:stCondLst>
                            <p:childTnLst>
                              <p:par>
                                <p:cTn id="29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8" fill="hold">
                      <p:stCondLst>
                        <p:cond delay="indefinite"/>
                      </p:stCondLst>
                      <p:childTnLst>
                        <p:par>
                          <p:cTn id="299" fill="hold">
                            <p:stCondLst>
                              <p:cond delay="0"/>
                            </p:stCondLst>
                            <p:childTnLst>
                              <p:par>
                                <p:cTn id="30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4" fill="hold">
                      <p:stCondLst>
                        <p:cond delay="indefinite"/>
                      </p:stCondLst>
                      <p:childTnLst>
                        <p:par>
                          <p:cTn id="305" fill="hold">
                            <p:stCondLst>
                              <p:cond delay="0"/>
                            </p:stCondLst>
                            <p:childTnLst>
                              <p:par>
                                <p:cTn id="30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0" fill="hold">
                      <p:stCondLst>
                        <p:cond delay="indefinite"/>
                      </p:stCondLst>
                      <p:childTnLst>
                        <p:par>
                          <p:cTn id="311" fill="hold">
                            <p:stCondLst>
                              <p:cond delay="0"/>
                            </p:stCondLst>
                            <p:childTnLst>
                              <p:par>
                                <p:cTn id="3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6" fill="hold">
                      <p:stCondLst>
                        <p:cond delay="indefinite"/>
                      </p:stCondLst>
                      <p:childTnLst>
                        <p:par>
                          <p:cTn id="317" fill="hold">
                            <p:stCondLst>
                              <p:cond delay="0"/>
                            </p:stCondLst>
                            <p:childTnLst>
                              <p:par>
                                <p:cTn id="3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2" fill="hold">
                      <p:stCondLst>
                        <p:cond delay="indefinite"/>
                      </p:stCondLst>
                      <p:childTnLst>
                        <p:par>
                          <p:cTn id="323" fill="hold">
                            <p:stCondLst>
                              <p:cond delay="0"/>
                            </p:stCondLst>
                            <p:childTnLst>
                              <p:par>
                                <p:cTn id="3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8" fill="hold">
                      <p:stCondLst>
                        <p:cond delay="indefinite"/>
                      </p:stCondLst>
                      <p:childTnLst>
                        <p:par>
                          <p:cTn id="329" fill="hold">
                            <p:stCondLst>
                              <p:cond delay="0"/>
                            </p:stCondLst>
                            <p:childTnLst>
                              <p:par>
                                <p:cTn id="3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4" fill="hold">
                      <p:stCondLst>
                        <p:cond delay="indefinite"/>
                      </p:stCondLst>
                      <p:childTnLst>
                        <p:par>
                          <p:cTn id="335" fill="hold">
                            <p:stCondLst>
                              <p:cond delay="0"/>
                            </p:stCondLst>
                            <p:childTnLst>
                              <p:par>
                                <p:cTn id="3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0" fill="hold">
                      <p:stCondLst>
                        <p:cond delay="indefinite"/>
                      </p:stCondLst>
                      <p:childTnLst>
                        <p:par>
                          <p:cTn id="341" fill="hold">
                            <p:stCondLst>
                              <p:cond delay="0"/>
                            </p:stCondLst>
                            <p:childTnLst>
                              <p:par>
                                <p:cTn id="3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6" fill="hold">
                      <p:stCondLst>
                        <p:cond delay="indefinite"/>
                      </p:stCondLst>
                      <p:childTnLst>
                        <p:par>
                          <p:cTn id="347" fill="hold">
                            <p:stCondLst>
                              <p:cond delay="0"/>
                            </p:stCondLst>
                            <p:childTnLst>
                              <p:par>
                                <p:cTn id="3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0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2" fill="hold">
                      <p:stCondLst>
                        <p:cond delay="indefinite"/>
                      </p:stCondLst>
                      <p:childTnLst>
                        <p:par>
                          <p:cTn id="353" fill="hold">
                            <p:stCondLst>
                              <p:cond delay="0"/>
                            </p:stCondLst>
                            <p:childTnLst>
                              <p:par>
                                <p:cTn id="3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8" fill="hold">
                      <p:stCondLst>
                        <p:cond delay="indefinite"/>
                      </p:stCondLst>
                      <p:childTnLst>
                        <p:par>
                          <p:cTn id="359" fill="hold">
                            <p:stCondLst>
                              <p:cond delay="0"/>
                            </p:stCondLst>
                            <p:childTnLst>
                              <p:par>
                                <p:cTn id="36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4" fill="hold">
                      <p:stCondLst>
                        <p:cond delay="indefinite"/>
                      </p:stCondLst>
                      <p:childTnLst>
                        <p:par>
                          <p:cTn id="365" fill="hold">
                            <p:stCondLst>
                              <p:cond delay="0"/>
                            </p:stCondLst>
                            <p:childTnLst>
                              <p:par>
                                <p:cTn id="36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0" fill="hold">
                      <p:stCondLst>
                        <p:cond delay="indefinite"/>
                      </p:stCondLst>
                      <p:childTnLst>
                        <p:par>
                          <p:cTn id="371" fill="hold">
                            <p:stCondLst>
                              <p:cond delay="0"/>
                            </p:stCondLst>
                            <p:childTnLst>
                              <p:par>
                                <p:cTn id="37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6" fill="hold">
                      <p:stCondLst>
                        <p:cond delay="indefinite"/>
                      </p:stCondLst>
                      <p:childTnLst>
                        <p:par>
                          <p:cTn id="377" fill="hold">
                            <p:stCondLst>
                              <p:cond delay="0"/>
                            </p:stCondLst>
                            <p:childTnLst>
                              <p:par>
                                <p:cTn id="378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7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752B29"/>
                                      </p:to>
                                    </p:animClr>
                                    <p:set>
                                      <p:cBhvr>
                                        <p:cTn id="38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1" fill="hold">
                      <p:stCondLst>
                        <p:cond delay="indefinite"/>
                      </p:stCondLst>
                      <p:childTnLst>
                        <p:par>
                          <p:cTn id="382" fill="hold">
                            <p:stCondLst>
                              <p:cond delay="0"/>
                            </p:stCondLst>
                            <p:childTnLst>
                              <p:par>
                                <p:cTn id="38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833 -4.27018E-6 C 0.0882 -0.10872 0.18577 -0.21582 0.25799 -0.2216 C 0.32986 -0.22715 0.39618 -0.07425 0.425 -0.04418 " pathEditMode="relative" rAng="0" ptsTypes="aaA">
                                      <p:cBhvr>
                                        <p:cTn id="384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700" y="-114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5" fill="hold">
                      <p:stCondLst>
                        <p:cond delay="indefinite"/>
                      </p:stCondLst>
                      <p:childTnLst>
                        <p:par>
                          <p:cTn id="386" fill="hold">
                            <p:stCondLst>
                              <p:cond delay="0"/>
                            </p:stCondLst>
                            <p:childTnLst>
                              <p:par>
                                <p:cTn id="38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3" fill="hold">
                      <p:stCondLst>
                        <p:cond delay="indefinite"/>
                      </p:stCondLst>
                      <p:childTnLst>
                        <p:par>
                          <p:cTn id="394" fill="hold">
                            <p:stCondLst>
                              <p:cond delay="0"/>
                            </p:stCondLst>
                            <p:childTnLst>
                              <p:par>
                                <p:cTn id="39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9" fill="hold">
                      <p:stCondLst>
                        <p:cond delay="indefinite"/>
                      </p:stCondLst>
                      <p:childTnLst>
                        <p:par>
                          <p:cTn id="400" fill="hold">
                            <p:stCondLst>
                              <p:cond delay="0"/>
                            </p:stCondLst>
                            <p:childTnLst>
                              <p:par>
                                <p:cTn id="401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0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0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9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3" presetID="20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414" dur="500" autoRev="1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15" dur="500" autoRev="1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16" dur="500" autoRev="1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0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418" dur="500" autoRev="1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19" dur="500" autoRev="1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20" dur="500" autoRev="1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8" grpId="0" animBg="1"/>
      <p:bldP spid="9" grpId="0"/>
      <p:bldP spid="10" grpId="0" animBg="1"/>
      <p:bldP spid="11" grpId="0"/>
      <p:bldP spid="12" grpId="0" animBg="1"/>
      <p:bldP spid="13" grpId="0"/>
      <p:bldP spid="14" grpId="0" animBg="1"/>
      <p:bldP spid="15" grpId="0"/>
      <p:bldP spid="15" grpId="1"/>
      <p:bldP spid="17" grpId="0" animBg="1"/>
      <p:bldP spid="18" grpId="0"/>
      <p:bldP spid="18" grpId="1"/>
      <p:bldP spid="19" grpId="0"/>
      <p:bldP spid="20" grpId="0"/>
      <p:bldP spid="21" grpId="0"/>
      <p:bldP spid="22" grpId="0"/>
      <p:bldP spid="27" grpId="0"/>
      <p:bldP spid="71" grpId="0"/>
      <p:bldP spid="75" grpId="0"/>
      <p:bldP spid="81" grpId="0"/>
      <p:bldP spid="81" grpId="1"/>
      <p:bldP spid="82" grpId="0"/>
      <p:bldP spid="82" grpId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2000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кадмия</a:t>
            </a:r>
            <a:endParaRPr lang="ru-RU" sz="3600" dirty="0"/>
          </a:p>
        </p:txBody>
      </p:sp>
      <p:pic>
        <p:nvPicPr>
          <p:cNvPr id="1026" name="Picture 2" descr="C:\Users\1\Desktop\графическая формула\5 уровней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5800"/>
            <a:ext cx="9144000" cy="5638799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0" y="6248400"/>
            <a:ext cx="914400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2p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3p</a:t>
            </a:r>
            <a:r>
              <a:rPr lang="ru-RU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4s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3d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 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4p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5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4d</a:t>
            </a:r>
            <a:r>
              <a:rPr lang="en-US" sz="26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en-US" sz="2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endParaRPr lang="ru-RU" sz="26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562600" y="2667000"/>
            <a:ext cx="838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112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715000" y="35814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Дуга 7"/>
          <p:cNvSpPr/>
          <p:nvPr/>
        </p:nvSpPr>
        <p:spPr>
          <a:xfrm rot="8361492" flipH="1">
            <a:off x="5342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858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Дуга 9"/>
          <p:cNvSpPr/>
          <p:nvPr/>
        </p:nvSpPr>
        <p:spPr>
          <a:xfrm rot="8361492" flipH="1">
            <a:off x="5723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162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Дуга 11"/>
          <p:cNvSpPr/>
          <p:nvPr/>
        </p:nvSpPr>
        <p:spPr>
          <a:xfrm rot="8361492" flipH="1">
            <a:off x="6104161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467600" y="4267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Дуга 13"/>
          <p:cNvSpPr/>
          <p:nvPr/>
        </p:nvSpPr>
        <p:spPr>
          <a:xfrm rot="8361492" flipH="1">
            <a:off x="6485162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924800" y="4267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Дуга 16"/>
          <p:cNvSpPr/>
          <p:nvPr/>
        </p:nvSpPr>
        <p:spPr>
          <a:xfrm rot="8361492" flipH="1">
            <a:off x="6789961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382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858000" y="2438400"/>
            <a:ext cx="22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7162800" y="2438400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7543800" y="2438400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8001000" y="2438400"/>
            <a:ext cx="685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8458200" y="2438400"/>
            <a:ext cx="533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cxnSp>
        <p:nvCxnSpPr>
          <p:cNvPr id="28" name="Прямая со стрелкой 27"/>
          <p:cNvCxnSpPr/>
          <p:nvPr/>
        </p:nvCxnSpPr>
        <p:spPr>
          <a:xfrm flipV="1">
            <a:off x="838200" y="533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>
            <a:off x="1018200" y="535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 flipV="1">
            <a:off x="838200" y="47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>
            <a:off x="990600" y="47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/>
          <p:nvPr/>
        </p:nvCxnSpPr>
        <p:spPr>
          <a:xfrm flipV="1">
            <a:off x="1296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>
            <a:off x="14616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/>
          <p:nvPr/>
        </p:nvCxnSpPr>
        <p:spPr>
          <a:xfrm flipV="1">
            <a:off x="1764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>
            <a:off x="1944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/>
          <p:nvPr/>
        </p:nvCxnSpPr>
        <p:spPr>
          <a:xfrm flipV="1">
            <a:off x="2268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>
            <a:off x="24384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8" name="Прямая со стрелкой 37"/>
          <p:cNvCxnSpPr/>
          <p:nvPr/>
        </p:nvCxnSpPr>
        <p:spPr>
          <a:xfrm flipV="1">
            <a:off x="838200" y="4038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9" name="Прямая со стрелкой 38"/>
          <p:cNvCxnSpPr/>
          <p:nvPr/>
        </p:nvCxnSpPr>
        <p:spPr>
          <a:xfrm>
            <a:off x="990600" y="4038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0" name="Прямая со стрелкой 39"/>
          <p:cNvCxnSpPr/>
          <p:nvPr/>
        </p:nvCxnSpPr>
        <p:spPr>
          <a:xfrm flipV="1">
            <a:off x="12954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>
            <a:off x="14760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flipV="1">
            <a:off x="17526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>
            <a:off x="1944000" y="38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/>
          <p:nvPr/>
        </p:nvCxnSpPr>
        <p:spPr>
          <a:xfrm flipV="1">
            <a:off x="2232000" y="38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/>
          <p:nvPr/>
        </p:nvCxnSpPr>
        <p:spPr>
          <a:xfrm>
            <a:off x="24120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6" name="Прямая со стрелкой 45"/>
          <p:cNvCxnSpPr/>
          <p:nvPr/>
        </p:nvCxnSpPr>
        <p:spPr>
          <a:xfrm flipV="1">
            <a:off x="838200" y="3276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7" name="Прямая со стрелкой 46"/>
          <p:cNvCxnSpPr/>
          <p:nvPr/>
        </p:nvCxnSpPr>
        <p:spPr>
          <a:xfrm>
            <a:off x="990600" y="3276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8" name="Прямая со стрелкой 47"/>
          <p:cNvCxnSpPr/>
          <p:nvPr/>
        </p:nvCxnSpPr>
        <p:spPr>
          <a:xfrm flipV="1">
            <a:off x="13716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>
            <a:off x="15240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/>
          <p:nvPr/>
        </p:nvCxnSpPr>
        <p:spPr>
          <a:xfrm flipV="1">
            <a:off x="18288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/>
          <p:nvPr/>
        </p:nvCxnSpPr>
        <p:spPr>
          <a:xfrm>
            <a:off x="19812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/>
          <p:nvPr/>
        </p:nvCxnSpPr>
        <p:spPr>
          <a:xfrm flipV="1">
            <a:off x="22860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>
            <a:off x="24384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4" name="Прямая со стрелкой 53"/>
          <p:cNvCxnSpPr/>
          <p:nvPr/>
        </p:nvCxnSpPr>
        <p:spPr>
          <a:xfrm flipV="1">
            <a:off x="27432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 flipV="1">
            <a:off x="32004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 flipV="1">
            <a:off x="3708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7" name="Прямая со стрелкой 56"/>
          <p:cNvCxnSpPr/>
          <p:nvPr/>
        </p:nvCxnSpPr>
        <p:spPr>
          <a:xfrm flipV="1">
            <a:off x="4176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8" name="Прямая со стрелкой 57"/>
          <p:cNvCxnSpPr/>
          <p:nvPr/>
        </p:nvCxnSpPr>
        <p:spPr>
          <a:xfrm flipV="1">
            <a:off x="4644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9" name="Прямая со стрелкой 58"/>
          <p:cNvCxnSpPr/>
          <p:nvPr/>
        </p:nvCxnSpPr>
        <p:spPr>
          <a:xfrm>
            <a:off x="28956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0" name="Прямая со стрелкой 59"/>
          <p:cNvCxnSpPr/>
          <p:nvPr/>
        </p:nvCxnSpPr>
        <p:spPr>
          <a:xfrm>
            <a:off x="33528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/>
          <p:nvPr/>
        </p:nvCxnSpPr>
        <p:spPr>
          <a:xfrm>
            <a:off x="3888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2" name="Прямая со стрелкой 61"/>
          <p:cNvCxnSpPr/>
          <p:nvPr/>
        </p:nvCxnSpPr>
        <p:spPr>
          <a:xfrm>
            <a:off x="43434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/>
          <p:nvPr/>
        </p:nvCxnSpPr>
        <p:spPr>
          <a:xfrm>
            <a:off x="48006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4" name="Прямая со стрелкой 63"/>
          <p:cNvCxnSpPr/>
          <p:nvPr/>
        </p:nvCxnSpPr>
        <p:spPr>
          <a:xfrm flipV="1">
            <a:off x="792000" y="1981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5" name="Прямая со стрелкой 64"/>
          <p:cNvCxnSpPr/>
          <p:nvPr/>
        </p:nvCxnSpPr>
        <p:spPr>
          <a:xfrm>
            <a:off x="990600" y="201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6" name="Прямая со стрелкой 65"/>
          <p:cNvCxnSpPr/>
          <p:nvPr/>
        </p:nvCxnSpPr>
        <p:spPr>
          <a:xfrm flipV="1">
            <a:off x="2772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7" name="Прямая со стрелкой 66"/>
          <p:cNvCxnSpPr/>
          <p:nvPr/>
        </p:nvCxnSpPr>
        <p:spPr>
          <a:xfrm flipV="1">
            <a:off x="3240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8" name="Прямая со стрелкой 67"/>
          <p:cNvCxnSpPr/>
          <p:nvPr/>
        </p:nvCxnSpPr>
        <p:spPr>
          <a:xfrm flipV="1">
            <a:off x="3708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75" name="TextBox 74"/>
          <p:cNvSpPr txBox="1"/>
          <p:nvPr/>
        </p:nvSpPr>
        <p:spPr>
          <a:xfrm>
            <a:off x="6019800" y="27432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Cd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69" name="Прямая со стрелкой 68"/>
          <p:cNvCxnSpPr/>
          <p:nvPr/>
        </p:nvCxnSpPr>
        <p:spPr>
          <a:xfrm flipV="1">
            <a:off x="4191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3" name="Прямая со стрелкой 72"/>
          <p:cNvCxnSpPr/>
          <p:nvPr/>
        </p:nvCxnSpPr>
        <p:spPr>
          <a:xfrm>
            <a:off x="29718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4" name="Прямая со стрелкой 73"/>
          <p:cNvCxnSpPr/>
          <p:nvPr/>
        </p:nvCxnSpPr>
        <p:spPr>
          <a:xfrm flipV="1">
            <a:off x="4680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2" name="Прямая со стрелкой 71"/>
          <p:cNvCxnSpPr/>
          <p:nvPr/>
        </p:nvCxnSpPr>
        <p:spPr>
          <a:xfrm>
            <a:off x="3429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6" name="Прямая со стрелкой 75"/>
          <p:cNvCxnSpPr/>
          <p:nvPr/>
        </p:nvCxnSpPr>
        <p:spPr>
          <a:xfrm>
            <a:off x="38862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7" name="Прямая со стрелкой 76"/>
          <p:cNvCxnSpPr/>
          <p:nvPr/>
        </p:nvCxnSpPr>
        <p:spPr>
          <a:xfrm>
            <a:off x="43434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8" name="Прямая со стрелкой 77"/>
          <p:cNvCxnSpPr/>
          <p:nvPr/>
        </p:nvCxnSpPr>
        <p:spPr>
          <a:xfrm>
            <a:off x="48768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71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b="5250"/>
          <a:stretch>
            <a:fillRect/>
          </a:stretch>
        </p:blipFill>
        <p:spPr bwMode="auto">
          <a:xfrm>
            <a:off x="4932000" y="972000"/>
            <a:ext cx="161925" cy="649796"/>
          </a:xfrm>
          <a:prstGeom prst="rect">
            <a:avLst/>
          </a:prstGeom>
          <a:noFill/>
        </p:spPr>
      </p:pic>
      <p:pic>
        <p:nvPicPr>
          <p:cNvPr id="79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t="21000" b="10500"/>
          <a:stretch>
            <a:fillRect/>
          </a:stretch>
        </p:blipFill>
        <p:spPr bwMode="auto">
          <a:xfrm>
            <a:off x="2514600" y="681608"/>
            <a:ext cx="161925" cy="469776"/>
          </a:xfrm>
          <a:prstGeom prst="rect">
            <a:avLst/>
          </a:prstGeom>
          <a:noFill/>
        </p:spPr>
      </p:pic>
      <p:pic>
        <p:nvPicPr>
          <p:cNvPr id="80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t="36750" b="10500"/>
          <a:stretch>
            <a:fillRect/>
          </a:stretch>
        </p:blipFill>
        <p:spPr bwMode="auto">
          <a:xfrm>
            <a:off x="4932000" y="683985"/>
            <a:ext cx="161925" cy="36176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6" fill="hold">
                      <p:stCondLst>
                        <p:cond delay="indefinite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0" fill="hold">
                      <p:stCondLst>
                        <p:cond delay="indefinite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6" fill="hold">
                      <p:stCondLst>
                        <p:cond delay="indefinite"/>
                      </p:stCondLst>
                      <p:childTnLst>
                        <p:par>
                          <p:cTn id="227" fill="hold">
                            <p:stCondLst>
                              <p:cond delay="0"/>
                            </p:stCondLst>
                            <p:childTnLst>
                              <p:par>
                                <p:cTn id="2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>
                      <p:stCondLst>
                        <p:cond delay="indefinite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4" fill="hold">
                      <p:stCondLst>
                        <p:cond delay="indefinite"/>
                      </p:stCondLst>
                      <p:childTnLst>
                        <p:par>
                          <p:cTn id="245" fill="hold">
                            <p:stCondLst>
                              <p:cond delay="0"/>
                            </p:stCondLst>
                            <p:childTnLst>
                              <p:par>
                                <p:cTn id="2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0" fill="hold">
                      <p:stCondLst>
                        <p:cond delay="indefinite"/>
                      </p:stCondLst>
                      <p:childTnLst>
                        <p:par>
                          <p:cTn id="251" fill="hold">
                            <p:stCondLst>
                              <p:cond delay="0"/>
                            </p:stCondLst>
                            <p:childTnLst>
                              <p:par>
                                <p:cTn id="2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6" fill="hold">
                      <p:stCondLst>
                        <p:cond delay="indefinite"/>
                      </p:stCondLst>
                      <p:childTnLst>
                        <p:par>
                          <p:cTn id="257" fill="hold">
                            <p:stCondLst>
                              <p:cond delay="0"/>
                            </p:stCondLst>
                            <p:childTnLst>
                              <p:par>
                                <p:cTn id="2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2" fill="hold">
                      <p:stCondLst>
                        <p:cond delay="indefinite"/>
                      </p:stCondLst>
                      <p:childTnLst>
                        <p:par>
                          <p:cTn id="263" fill="hold">
                            <p:stCondLst>
                              <p:cond delay="0"/>
                            </p:stCondLst>
                            <p:childTnLst>
                              <p:par>
                                <p:cTn id="26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8" fill="hold">
                      <p:stCondLst>
                        <p:cond delay="indefinite"/>
                      </p:stCondLst>
                      <p:childTnLst>
                        <p:par>
                          <p:cTn id="269" fill="hold">
                            <p:stCondLst>
                              <p:cond delay="0"/>
                            </p:stCondLst>
                            <p:childTnLst>
                              <p:par>
                                <p:cTn id="27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4" fill="hold">
                      <p:stCondLst>
                        <p:cond delay="indefinite"/>
                      </p:stCondLst>
                      <p:childTnLst>
                        <p:par>
                          <p:cTn id="275" fill="hold">
                            <p:stCondLst>
                              <p:cond delay="0"/>
                            </p:stCondLst>
                            <p:childTnLst>
                              <p:par>
                                <p:cTn id="27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0" fill="hold">
                      <p:stCondLst>
                        <p:cond delay="indefinite"/>
                      </p:stCondLst>
                      <p:childTnLst>
                        <p:par>
                          <p:cTn id="281" fill="hold">
                            <p:stCondLst>
                              <p:cond delay="0"/>
                            </p:stCondLst>
                            <p:childTnLst>
                              <p:par>
                                <p:cTn id="28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6" fill="hold">
                      <p:stCondLst>
                        <p:cond delay="indefinite"/>
                      </p:stCondLst>
                      <p:childTnLst>
                        <p:par>
                          <p:cTn id="287" fill="hold">
                            <p:stCondLst>
                              <p:cond delay="0"/>
                            </p:stCondLst>
                            <p:childTnLst>
                              <p:par>
                                <p:cTn id="28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2" fill="hold">
                      <p:stCondLst>
                        <p:cond delay="indefinite"/>
                      </p:stCondLst>
                      <p:childTnLst>
                        <p:par>
                          <p:cTn id="293" fill="hold">
                            <p:stCondLst>
                              <p:cond delay="0"/>
                            </p:stCondLst>
                            <p:childTnLst>
                              <p:par>
                                <p:cTn id="29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8" fill="hold">
                      <p:stCondLst>
                        <p:cond delay="indefinite"/>
                      </p:stCondLst>
                      <p:childTnLst>
                        <p:par>
                          <p:cTn id="299" fill="hold">
                            <p:stCondLst>
                              <p:cond delay="0"/>
                            </p:stCondLst>
                            <p:childTnLst>
                              <p:par>
                                <p:cTn id="30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4" fill="hold">
                      <p:stCondLst>
                        <p:cond delay="indefinite"/>
                      </p:stCondLst>
                      <p:childTnLst>
                        <p:par>
                          <p:cTn id="305" fill="hold">
                            <p:stCondLst>
                              <p:cond delay="0"/>
                            </p:stCondLst>
                            <p:childTnLst>
                              <p:par>
                                <p:cTn id="30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0" fill="hold">
                      <p:stCondLst>
                        <p:cond delay="indefinite"/>
                      </p:stCondLst>
                      <p:childTnLst>
                        <p:par>
                          <p:cTn id="311" fill="hold">
                            <p:stCondLst>
                              <p:cond delay="0"/>
                            </p:stCondLst>
                            <p:childTnLst>
                              <p:par>
                                <p:cTn id="3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6" fill="hold">
                      <p:stCondLst>
                        <p:cond delay="indefinite"/>
                      </p:stCondLst>
                      <p:childTnLst>
                        <p:par>
                          <p:cTn id="317" fill="hold">
                            <p:stCondLst>
                              <p:cond delay="0"/>
                            </p:stCondLst>
                            <p:childTnLst>
                              <p:par>
                                <p:cTn id="3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2" fill="hold">
                      <p:stCondLst>
                        <p:cond delay="indefinite"/>
                      </p:stCondLst>
                      <p:childTnLst>
                        <p:par>
                          <p:cTn id="323" fill="hold">
                            <p:stCondLst>
                              <p:cond delay="0"/>
                            </p:stCondLst>
                            <p:childTnLst>
                              <p:par>
                                <p:cTn id="3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8" fill="hold">
                      <p:stCondLst>
                        <p:cond delay="indefinite"/>
                      </p:stCondLst>
                      <p:childTnLst>
                        <p:par>
                          <p:cTn id="329" fill="hold">
                            <p:stCondLst>
                              <p:cond delay="0"/>
                            </p:stCondLst>
                            <p:childTnLst>
                              <p:par>
                                <p:cTn id="3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4" fill="hold">
                      <p:stCondLst>
                        <p:cond delay="indefinite"/>
                      </p:stCondLst>
                      <p:childTnLst>
                        <p:par>
                          <p:cTn id="335" fill="hold">
                            <p:stCondLst>
                              <p:cond delay="0"/>
                            </p:stCondLst>
                            <p:childTnLst>
                              <p:par>
                                <p:cTn id="3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0" fill="hold">
                      <p:stCondLst>
                        <p:cond delay="indefinite"/>
                      </p:stCondLst>
                      <p:childTnLst>
                        <p:par>
                          <p:cTn id="341" fill="hold">
                            <p:stCondLst>
                              <p:cond delay="0"/>
                            </p:stCondLst>
                            <p:childTnLst>
                              <p:par>
                                <p:cTn id="3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6" fill="hold">
                      <p:stCondLst>
                        <p:cond delay="indefinite"/>
                      </p:stCondLst>
                      <p:childTnLst>
                        <p:par>
                          <p:cTn id="347" fill="hold">
                            <p:stCondLst>
                              <p:cond delay="0"/>
                            </p:stCondLst>
                            <p:childTnLst>
                              <p:par>
                                <p:cTn id="3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0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2" fill="hold">
                      <p:stCondLst>
                        <p:cond delay="indefinite"/>
                      </p:stCondLst>
                      <p:childTnLst>
                        <p:par>
                          <p:cTn id="353" fill="hold">
                            <p:stCondLst>
                              <p:cond delay="0"/>
                            </p:stCondLst>
                            <p:childTnLst>
                              <p:par>
                                <p:cTn id="3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8" fill="hold">
                      <p:stCondLst>
                        <p:cond delay="indefinite"/>
                      </p:stCondLst>
                      <p:childTnLst>
                        <p:par>
                          <p:cTn id="359" fill="hold">
                            <p:stCondLst>
                              <p:cond delay="0"/>
                            </p:stCondLst>
                            <p:childTnLst>
                              <p:par>
                                <p:cTn id="36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4" fill="hold">
                      <p:stCondLst>
                        <p:cond delay="indefinite"/>
                      </p:stCondLst>
                      <p:childTnLst>
                        <p:par>
                          <p:cTn id="365" fill="hold">
                            <p:stCondLst>
                              <p:cond delay="0"/>
                            </p:stCondLst>
                            <p:childTnLst>
                              <p:par>
                                <p:cTn id="36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0" fill="hold">
                      <p:stCondLst>
                        <p:cond delay="indefinite"/>
                      </p:stCondLst>
                      <p:childTnLst>
                        <p:par>
                          <p:cTn id="371" fill="hold">
                            <p:stCondLst>
                              <p:cond delay="0"/>
                            </p:stCondLst>
                            <p:childTnLst>
                              <p:par>
                                <p:cTn id="37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6" fill="hold">
                      <p:stCondLst>
                        <p:cond delay="indefinite"/>
                      </p:stCondLst>
                      <p:childTnLst>
                        <p:par>
                          <p:cTn id="377" fill="hold">
                            <p:stCondLst>
                              <p:cond delay="0"/>
                            </p:stCondLst>
                            <p:childTnLst>
                              <p:par>
                                <p:cTn id="37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2" fill="hold">
                      <p:stCondLst>
                        <p:cond delay="indefinite"/>
                      </p:stCondLst>
                      <p:childTnLst>
                        <p:par>
                          <p:cTn id="383" fill="hold">
                            <p:stCondLst>
                              <p:cond delay="0"/>
                            </p:stCondLst>
                            <p:childTnLst>
                              <p:par>
                                <p:cTn id="38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8" grpId="0" animBg="1"/>
      <p:bldP spid="9" grpId="0"/>
      <p:bldP spid="10" grpId="0" animBg="1"/>
      <p:bldP spid="11" grpId="0"/>
      <p:bldP spid="12" grpId="0" animBg="1"/>
      <p:bldP spid="13" grpId="0"/>
      <p:bldP spid="14" grpId="0" animBg="1"/>
      <p:bldP spid="15" grpId="0"/>
      <p:bldP spid="17" grpId="0" animBg="1"/>
      <p:bldP spid="18" grpId="0"/>
      <p:bldP spid="19" grpId="0"/>
      <p:bldP spid="20" grpId="0"/>
      <p:bldP spid="21" grpId="0"/>
      <p:bldP spid="22" grpId="0"/>
      <p:bldP spid="27" grpId="0"/>
      <p:bldP spid="75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2000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индия</a:t>
            </a:r>
            <a:endParaRPr lang="ru-RU" sz="3600" dirty="0"/>
          </a:p>
        </p:txBody>
      </p:sp>
      <p:pic>
        <p:nvPicPr>
          <p:cNvPr id="1026" name="Picture 2" descr="C:\Users\1\Desktop\графическая формула\5 уровней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5800"/>
            <a:ext cx="9144000" cy="5638799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0" y="6248400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2p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3p</a:t>
            </a:r>
            <a:r>
              <a:rPr lang="ru-RU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4s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3d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 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4p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5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4d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5p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endParaRPr lang="ru-RU" sz="24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791200" y="2667000"/>
            <a:ext cx="838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115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943600" y="35814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Дуга 7"/>
          <p:cNvSpPr/>
          <p:nvPr/>
        </p:nvSpPr>
        <p:spPr>
          <a:xfrm rot="8361492" flipH="1">
            <a:off x="5342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858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Дуга 9"/>
          <p:cNvSpPr/>
          <p:nvPr/>
        </p:nvSpPr>
        <p:spPr>
          <a:xfrm rot="8361492" flipH="1">
            <a:off x="5723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162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Дуга 11"/>
          <p:cNvSpPr/>
          <p:nvPr/>
        </p:nvSpPr>
        <p:spPr>
          <a:xfrm rot="8361492" flipH="1">
            <a:off x="6104161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467600" y="4267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Дуга 13"/>
          <p:cNvSpPr/>
          <p:nvPr/>
        </p:nvSpPr>
        <p:spPr>
          <a:xfrm rot="8361492" flipH="1">
            <a:off x="6485162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924800" y="4267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Дуга 16"/>
          <p:cNvSpPr/>
          <p:nvPr/>
        </p:nvSpPr>
        <p:spPr>
          <a:xfrm rot="8361492" flipH="1">
            <a:off x="6789961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382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858000" y="2438400"/>
            <a:ext cx="22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7162800" y="2438400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7543800" y="2438400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8001000" y="2438400"/>
            <a:ext cx="685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8458200" y="2438400"/>
            <a:ext cx="533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cxnSp>
        <p:nvCxnSpPr>
          <p:cNvPr id="28" name="Прямая со стрелкой 27"/>
          <p:cNvCxnSpPr/>
          <p:nvPr/>
        </p:nvCxnSpPr>
        <p:spPr>
          <a:xfrm flipV="1">
            <a:off x="838200" y="533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>
            <a:off x="1018200" y="535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 flipV="1">
            <a:off x="838200" y="47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>
            <a:off x="990600" y="47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/>
          <p:nvPr/>
        </p:nvCxnSpPr>
        <p:spPr>
          <a:xfrm flipV="1">
            <a:off x="1296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>
            <a:off x="14616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/>
          <p:nvPr/>
        </p:nvCxnSpPr>
        <p:spPr>
          <a:xfrm flipV="1">
            <a:off x="1764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>
            <a:off x="1944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/>
          <p:nvPr/>
        </p:nvCxnSpPr>
        <p:spPr>
          <a:xfrm flipV="1">
            <a:off x="2268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>
            <a:off x="24384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8" name="Прямая со стрелкой 37"/>
          <p:cNvCxnSpPr/>
          <p:nvPr/>
        </p:nvCxnSpPr>
        <p:spPr>
          <a:xfrm flipV="1">
            <a:off x="838200" y="4038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9" name="Прямая со стрелкой 38"/>
          <p:cNvCxnSpPr/>
          <p:nvPr/>
        </p:nvCxnSpPr>
        <p:spPr>
          <a:xfrm>
            <a:off x="990600" y="4038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0" name="Прямая со стрелкой 39"/>
          <p:cNvCxnSpPr/>
          <p:nvPr/>
        </p:nvCxnSpPr>
        <p:spPr>
          <a:xfrm flipV="1">
            <a:off x="12954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>
            <a:off x="14760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flipV="1">
            <a:off x="17526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>
            <a:off x="1944000" y="38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/>
          <p:nvPr/>
        </p:nvCxnSpPr>
        <p:spPr>
          <a:xfrm flipV="1">
            <a:off x="2232000" y="38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/>
          <p:nvPr/>
        </p:nvCxnSpPr>
        <p:spPr>
          <a:xfrm>
            <a:off x="24120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6" name="Прямая со стрелкой 45"/>
          <p:cNvCxnSpPr/>
          <p:nvPr/>
        </p:nvCxnSpPr>
        <p:spPr>
          <a:xfrm flipV="1">
            <a:off x="838200" y="3276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7" name="Прямая со стрелкой 46"/>
          <p:cNvCxnSpPr/>
          <p:nvPr/>
        </p:nvCxnSpPr>
        <p:spPr>
          <a:xfrm>
            <a:off x="990600" y="3276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8" name="Прямая со стрелкой 47"/>
          <p:cNvCxnSpPr/>
          <p:nvPr/>
        </p:nvCxnSpPr>
        <p:spPr>
          <a:xfrm flipV="1">
            <a:off x="13716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>
            <a:off x="15240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/>
          <p:nvPr/>
        </p:nvCxnSpPr>
        <p:spPr>
          <a:xfrm flipV="1">
            <a:off x="18288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/>
          <p:nvPr/>
        </p:nvCxnSpPr>
        <p:spPr>
          <a:xfrm>
            <a:off x="19812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/>
          <p:nvPr/>
        </p:nvCxnSpPr>
        <p:spPr>
          <a:xfrm flipV="1">
            <a:off x="22860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>
            <a:off x="24384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4" name="Прямая со стрелкой 53"/>
          <p:cNvCxnSpPr/>
          <p:nvPr/>
        </p:nvCxnSpPr>
        <p:spPr>
          <a:xfrm flipV="1">
            <a:off x="27432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 flipV="1">
            <a:off x="32004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 flipV="1">
            <a:off x="3708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7" name="Прямая со стрелкой 56"/>
          <p:cNvCxnSpPr/>
          <p:nvPr/>
        </p:nvCxnSpPr>
        <p:spPr>
          <a:xfrm flipV="1">
            <a:off x="4176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8" name="Прямая со стрелкой 57"/>
          <p:cNvCxnSpPr/>
          <p:nvPr/>
        </p:nvCxnSpPr>
        <p:spPr>
          <a:xfrm flipV="1">
            <a:off x="4644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9" name="Прямая со стрелкой 58"/>
          <p:cNvCxnSpPr/>
          <p:nvPr/>
        </p:nvCxnSpPr>
        <p:spPr>
          <a:xfrm>
            <a:off x="28956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0" name="Прямая со стрелкой 59"/>
          <p:cNvCxnSpPr/>
          <p:nvPr/>
        </p:nvCxnSpPr>
        <p:spPr>
          <a:xfrm>
            <a:off x="33528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/>
          <p:nvPr/>
        </p:nvCxnSpPr>
        <p:spPr>
          <a:xfrm>
            <a:off x="3888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2" name="Прямая со стрелкой 61"/>
          <p:cNvCxnSpPr/>
          <p:nvPr/>
        </p:nvCxnSpPr>
        <p:spPr>
          <a:xfrm>
            <a:off x="43434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/>
          <p:nvPr/>
        </p:nvCxnSpPr>
        <p:spPr>
          <a:xfrm>
            <a:off x="48006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4" name="Прямая со стрелкой 63"/>
          <p:cNvCxnSpPr/>
          <p:nvPr/>
        </p:nvCxnSpPr>
        <p:spPr>
          <a:xfrm flipV="1">
            <a:off x="792000" y="1981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5" name="Прямая со стрелкой 64"/>
          <p:cNvCxnSpPr/>
          <p:nvPr/>
        </p:nvCxnSpPr>
        <p:spPr>
          <a:xfrm>
            <a:off x="990600" y="201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6" name="Прямая со стрелкой 65"/>
          <p:cNvCxnSpPr/>
          <p:nvPr/>
        </p:nvCxnSpPr>
        <p:spPr>
          <a:xfrm flipV="1">
            <a:off x="2772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7" name="Прямая со стрелкой 66"/>
          <p:cNvCxnSpPr/>
          <p:nvPr/>
        </p:nvCxnSpPr>
        <p:spPr>
          <a:xfrm flipV="1">
            <a:off x="3240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8" name="Прямая со стрелкой 67"/>
          <p:cNvCxnSpPr/>
          <p:nvPr/>
        </p:nvCxnSpPr>
        <p:spPr>
          <a:xfrm flipV="1">
            <a:off x="3708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75" name="TextBox 74"/>
          <p:cNvSpPr txBox="1"/>
          <p:nvPr/>
        </p:nvSpPr>
        <p:spPr>
          <a:xfrm>
            <a:off x="6248400" y="27432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69" name="Прямая со стрелкой 68"/>
          <p:cNvCxnSpPr/>
          <p:nvPr/>
        </p:nvCxnSpPr>
        <p:spPr>
          <a:xfrm flipV="1">
            <a:off x="4191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3" name="Прямая со стрелкой 72"/>
          <p:cNvCxnSpPr/>
          <p:nvPr/>
        </p:nvCxnSpPr>
        <p:spPr>
          <a:xfrm>
            <a:off x="29718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4" name="Прямая со стрелкой 73"/>
          <p:cNvCxnSpPr/>
          <p:nvPr/>
        </p:nvCxnSpPr>
        <p:spPr>
          <a:xfrm flipV="1">
            <a:off x="4680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2" name="Прямая со стрелкой 71"/>
          <p:cNvCxnSpPr/>
          <p:nvPr/>
        </p:nvCxnSpPr>
        <p:spPr>
          <a:xfrm>
            <a:off x="3429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6" name="Прямая со стрелкой 75"/>
          <p:cNvCxnSpPr/>
          <p:nvPr/>
        </p:nvCxnSpPr>
        <p:spPr>
          <a:xfrm>
            <a:off x="3924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7" name="Прямая со стрелкой 76"/>
          <p:cNvCxnSpPr/>
          <p:nvPr/>
        </p:nvCxnSpPr>
        <p:spPr>
          <a:xfrm>
            <a:off x="4392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8" name="Прямая со стрелкой 77"/>
          <p:cNvCxnSpPr/>
          <p:nvPr/>
        </p:nvCxnSpPr>
        <p:spPr>
          <a:xfrm>
            <a:off x="48768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2" name="Прямая со стрелкой 81"/>
          <p:cNvCxnSpPr/>
          <p:nvPr/>
        </p:nvCxnSpPr>
        <p:spPr>
          <a:xfrm flipV="1">
            <a:off x="1332000" y="121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79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b="5250"/>
          <a:stretch>
            <a:fillRect/>
          </a:stretch>
        </p:blipFill>
        <p:spPr bwMode="auto">
          <a:xfrm>
            <a:off x="4932000" y="972000"/>
            <a:ext cx="161925" cy="649796"/>
          </a:xfrm>
          <a:prstGeom prst="rect">
            <a:avLst/>
          </a:prstGeom>
          <a:noFill/>
        </p:spPr>
      </p:pic>
      <p:pic>
        <p:nvPicPr>
          <p:cNvPr id="80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t="21000" b="10500"/>
          <a:stretch>
            <a:fillRect/>
          </a:stretch>
        </p:blipFill>
        <p:spPr bwMode="auto">
          <a:xfrm>
            <a:off x="2514600" y="681608"/>
            <a:ext cx="161925" cy="469776"/>
          </a:xfrm>
          <a:prstGeom prst="rect">
            <a:avLst/>
          </a:prstGeom>
          <a:noFill/>
        </p:spPr>
      </p:pic>
      <p:pic>
        <p:nvPicPr>
          <p:cNvPr id="81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t="36750" b="10500"/>
          <a:stretch>
            <a:fillRect/>
          </a:stretch>
        </p:blipFill>
        <p:spPr bwMode="auto">
          <a:xfrm>
            <a:off x="4932000" y="683985"/>
            <a:ext cx="161925" cy="36176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6" fill="hold">
                      <p:stCondLst>
                        <p:cond delay="indefinite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0" fill="hold">
                      <p:stCondLst>
                        <p:cond delay="indefinite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6" fill="hold">
                      <p:stCondLst>
                        <p:cond delay="indefinite"/>
                      </p:stCondLst>
                      <p:childTnLst>
                        <p:par>
                          <p:cTn id="227" fill="hold">
                            <p:stCondLst>
                              <p:cond delay="0"/>
                            </p:stCondLst>
                            <p:childTnLst>
                              <p:par>
                                <p:cTn id="2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>
                      <p:stCondLst>
                        <p:cond delay="indefinite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4" fill="hold">
                      <p:stCondLst>
                        <p:cond delay="indefinite"/>
                      </p:stCondLst>
                      <p:childTnLst>
                        <p:par>
                          <p:cTn id="245" fill="hold">
                            <p:stCondLst>
                              <p:cond delay="0"/>
                            </p:stCondLst>
                            <p:childTnLst>
                              <p:par>
                                <p:cTn id="2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0" fill="hold">
                      <p:stCondLst>
                        <p:cond delay="indefinite"/>
                      </p:stCondLst>
                      <p:childTnLst>
                        <p:par>
                          <p:cTn id="251" fill="hold">
                            <p:stCondLst>
                              <p:cond delay="0"/>
                            </p:stCondLst>
                            <p:childTnLst>
                              <p:par>
                                <p:cTn id="2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6" fill="hold">
                      <p:stCondLst>
                        <p:cond delay="indefinite"/>
                      </p:stCondLst>
                      <p:childTnLst>
                        <p:par>
                          <p:cTn id="257" fill="hold">
                            <p:stCondLst>
                              <p:cond delay="0"/>
                            </p:stCondLst>
                            <p:childTnLst>
                              <p:par>
                                <p:cTn id="2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2" fill="hold">
                      <p:stCondLst>
                        <p:cond delay="indefinite"/>
                      </p:stCondLst>
                      <p:childTnLst>
                        <p:par>
                          <p:cTn id="263" fill="hold">
                            <p:stCondLst>
                              <p:cond delay="0"/>
                            </p:stCondLst>
                            <p:childTnLst>
                              <p:par>
                                <p:cTn id="26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8" fill="hold">
                      <p:stCondLst>
                        <p:cond delay="indefinite"/>
                      </p:stCondLst>
                      <p:childTnLst>
                        <p:par>
                          <p:cTn id="269" fill="hold">
                            <p:stCondLst>
                              <p:cond delay="0"/>
                            </p:stCondLst>
                            <p:childTnLst>
                              <p:par>
                                <p:cTn id="27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4" fill="hold">
                      <p:stCondLst>
                        <p:cond delay="indefinite"/>
                      </p:stCondLst>
                      <p:childTnLst>
                        <p:par>
                          <p:cTn id="275" fill="hold">
                            <p:stCondLst>
                              <p:cond delay="0"/>
                            </p:stCondLst>
                            <p:childTnLst>
                              <p:par>
                                <p:cTn id="27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0" fill="hold">
                      <p:stCondLst>
                        <p:cond delay="indefinite"/>
                      </p:stCondLst>
                      <p:childTnLst>
                        <p:par>
                          <p:cTn id="281" fill="hold">
                            <p:stCondLst>
                              <p:cond delay="0"/>
                            </p:stCondLst>
                            <p:childTnLst>
                              <p:par>
                                <p:cTn id="28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6" fill="hold">
                      <p:stCondLst>
                        <p:cond delay="indefinite"/>
                      </p:stCondLst>
                      <p:childTnLst>
                        <p:par>
                          <p:cTn id="287" fill="hold">
                            <p:stCondLst>
                              <p:cond delay="0"/>
                            </p:stCondLst>
                            <p:childTnLst>
                              <p:par>
                                <p:cTn id="28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2" fill="hold">
                      <p:stCondLst>
                        <p:cond delay="indefinite"/>
                      </p:stCondLst>
                      <p:childTnLst>
                        <p:par>
                          <p:cTn id="293" fill="hold">
                            <p:stCondLst>
                              <p:cond delay="0"/>
                            </p:stCondLst>
                            <p:childTnLst>
                              <p:par>
                                <p:cTn id="29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8" fill="hold">
                      <p:stCondLst>
                        <p:cond delay="indefinite"/>
                      </p:stCondLst>
                      <p:childTnLst>
                        <p:par>
                          <p:cTn id="299" fill="hold">
                            <p:stCondLst>
                              <p:cond delay="0"/>
                            </p:stCondLst>
                            <p:childTnLst>
                              <p:par>
                                <p:cTn id="30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4" fill="hold">
                      <p:stCondLst>
                        <p:cond delay="indefinite"/>
                      </p:stCondLst>
                      <p:childTnLst>
                        <p:par>
                          <p:cTn id="305" fill="hold">
                            <p:stCondLst>
                              <p:cond delay="0"/>
                            </p:stCondLst>
                            <p:childTnLst>
                              <p:par>
                                <p:cTn id="30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0" fill="hold">
                      <p:stCondLst>
                        <p:cond delay="indefinite"/>
                      </p:stCondLst>
                      <p:childTnLst>
                        <p:par>
                          <p:cTn id="311" fill="hold">
                            <p:stCondLst>
                              <p:cond delay="0"/>
                            </p:stCondLst>
                            <p:childTnLst>
                              <p:par>
                                <p:cTn id="3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6" fill="hold">
                      <p:stCondLst>
                        <p:cond delay="indefinite"/>
                      </p:stCondLst>
                      <p:childTnLst>
                        <p:par>
                          <p:cTn id="317" fill="hold">
                            <p:stCondLst>
                              <p:cond delay="0"/>
                            </p:stCondLst>
                            <p:childTnLst>
                              <p:par>
                                <p:cTn id="3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2" fill="hold">
                      <p:stCondLst>
                        <p:cond delay="indefinite"/>
                      </p:stCondLst>
                      <p:childTnLst>
                        <p:par>
                          <p:cTn id="323" fill="hold">
                            <p:stCondLst>
                              <p:cond delay="0"/>
                            </p:stCondLst>
                            <p:childTnLst>
                              <p:par>
                                <p:cTn id="3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8" fill="hold">
                      <p:stCondLst>
                        <p:cond delay="indefinite"/>
                      </p:stCondLst>
                      <p:childTnLst>
                        <p:par>
                          <p:cTn id="329" fill="hold">
                            <p:stCondLst>
                              <p:cond delay="0"/>
                            </p:stCondLst>
                            <p:childTnLst>
                              <p:par>
                                <p:cTn id="3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4" fill="hold">
                      <p:stCondLst>
                        <p:cond delay="indefinite"/>
                      </p:stCondLst>
                      <p:childTnLst>
                        <p:par>
                          <p:cTn id="335" fill="hold">
                            <p:stCondLst>
                              <p:cond delay="0"/>
                            </p:stCondLst>
                            <p:childTnLst>
                              <p:par>
                                <p:cTn id="3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0" fill="hold">
                      <p:stCondLst>
                        <p:cond delay="indefinite"/>
                      </p:stCondLst>
                      <p:childTnLst>
                        <p:par>
                          <p:cTn id="341" fill="hold">
                            <p:stCondLst>
                              <p:cond delay="0"/>
                            </p:stCondLst>
                            <p:childTnLst>
                              <p:par>
                                <p:cTn id="3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6" fill="hold">
                      <p:stCondLst>
                        <p:cond delay="indefinite"/>
                      </p:stCondLst>
                      <p:childTnLst>
                        <p:par>
                          <p:cTn id="347" fill="hold">
                            <p:stCondLst>
                              <p:cond delay="0"/>
                            </p:stCondLst>
                            <p:childTnLst>
                              <p:par>
                                <p:cTn id="3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0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2" fill="hold">
                      <p:stCondLst>
                        <p:cond delay="indefinite"/>
                      </p:stCondLst>
                      <p:childTnLst>
                        <p:par>
                          <p:cTn id="353" fill="hold">
                            <p:stCondLst>
                              <p:cond delay="0"/>
                            </p:stCondLst>
                            <p:childTnLst>
                              <p:par>
                                <p:cTn id="3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8" fill="hold">
                      <p:stCondLst>
                        <p:cond delay="indefinite"/>
                      </p:stCondLst>
                      <p:childTnLst>
                        <p:par>
                          <p:cTn id="359" fill="hold">
                            <p:stCondLst>
                              <p:cond delay="0"/>
                            </p:stCondLst>
                            <p:childTnLst>
                              <p:par>
                                <p:cTn id="36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4" fill="hold">
                      <p:stCondLst>
                        <p:cond delay="indefinite"/>
                      </p:stCondLst>
                      <p:childTnLst>
                        <p:par>
                          <p:cTn id="365" fill="hold">
                            <p:stCondLst>
                              <p:cond delay="0"/>
                            </p:stCondLst>
                            <p:childTnLst>
                              <p:par>
                                <p:cTn id="36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0" fill="hold">
                      <p:stCondLst>
                        <p:cond delay="indefinite"/>
                      </p:stCondLst>
                      <p:childTnLst>
                        <p:par>
                          <p:cTn id="371" fill="hold">
                            <p:stCondLst>
                              <p:cond delay="0"/>
                            </p:stCondLst>
                            <p:childTnLst>
                              <p:par>
                                <p:cTn id="37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6" fill="hold">
                      <p:stCondLst>
                        <p:cond delay="indefinite"/>
                      </p:stCondLst>
                      <p:childTnLst>
                        <p:par>
                          <p:cTn id="377" fill="hold">
                            <p:stCondLst>
                              <p:cond delay="0"/>
                            </p:stCondLst>
                            <p:childTnLst>
                              <p:par>
                                <p:cTn id="37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2" fill="hold">
                      <p:stCondLst>
                        <p:cond delay="indefinite"/>
                      </p:stCondLst>
                      <p:childTnLst>
                        <p:par>
                          <p:cTn id="383" fill="hold">
                            <p:stCondLst>
                              <p:cond delay="0"/>
                            </p:stCondLst>
                            <p:childTnLst>
                              <p:par>
                                <p:cTn id="38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8" fill="hold">
                      <p:stCondLst>
                        <p:cond delay="indefinite"/>
                      </p:stCondLst>
                      <p:childTnLst>
                        <p:par>
                          <p:cTn id="389" fill="hold">
                            <p:stCondLst>
                              <p:cond delay="0"/>
                            </p:stCondLst>
                            <p:childTnLst>
                              <p:par>
                                <p:cTn id="39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8" grpId="0" animBg="1"/>
      <p:bldP spid="9" grpId="0"/>
      <p:bldP spid="10" grpId="0" animBg="1"/>
      <p:bldP spid="11" grpId="0"/>
      <p:bldP spid="12" grpId="0" animBg="1"/>
      <p:bldP spid="13" grpId="0"/>
      <p:bldP spid="14" grpId="0" animBg="1"/>
      <p:bldP spid="15" grpId="0"/>
      <p:bldP spid="17" grpId="0" animBg="1"/>
      <p:bldP spid="18" grpId="0"/>
      <p:bldP spid="19" grpId="0"/>
      <p:bldP spid="20" grpId="0"/>
      <p:bldP spid="21" grpId="0"/>
      <p:bldP spid="22" grpId="0"/>
      <p:bldP spid="27" grpId="0"/>
      <p:bldP spid="75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2000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олова</a:t>
            </a:r>
            <a:endParaRPr lang="ru-RU" sz="3600" dirty="0"/>
          </a:p>
        </p:txBody>
      </p:sp>
      <p:pic>
        <p:nvPicPr>
          <p:cNvPr id="1026" name="Picture 2" descr="C:\Users\1\Desktop\графическая формула\5 уровней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5800"/>
            <a:ext cx="9144000" cy="5638799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0" y="6248400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2p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3p</a:t>
            </a:r>
            <a:r>
              <a:rPr lang="ru-RU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4s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3d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 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4p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5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4d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5p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endParaRPr lang="ru-RU" sz="24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791200" y="2667000"/>
            <a:ext cx="838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119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943600" y="35814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Дуга 7"/>
          <p:cNvSpPr/>
          <p:nvPr/>
        </p:nvSpPr>
        <p:spPr>
          <a:xfrm rot="8361492" flipH="1">
            <a:off x="5342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858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Дуга 9"/>
          <p:cNvSpPr/>
          <p:nvPr/>
        </p:nvSpPr>
        <p:spPr>
          <a:xfrm rot="8361492" flipH="1">
            <a:off x="5723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162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Дуга 11"/>
          <p:cNvSpPr/>
          <p:nvPr/>
        </p:nvSpPr>
        <p:spPr>
          <a:xfrm rot="8361492" flipH="1">
            <a:off x="6104161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467600" y="4267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Дуга 13"/>
          <p:cNvSpPr/>
          <p:nvPr/>
        </p:nvSpPr>
        <p:spPr>
          <a:xfrm rot="8361492" flipH="1">
            <a:off x="6485162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924800" y="4267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Дуга 16"/>
          <p:cNvSpPr/>
          <p:nvPr/>
        </p:nvSpPr>
        <p:spPr>
          <a:xfrm rot="8361492" flipH="1">
            <a:off x="6789961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382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858000" y="2438400"/>
            <a:ext cx="22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7162800" y="2438400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7543800" y="2438400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8001000" y="2438400"/>
            <a:ext cx="685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8458200" y="2438400"/>
            <a:ext cx="533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cxnSp>
        <p:nvCxnSpPr>
          <p:cNvPr id="28" name="Прямая со стрелкой 27"/>
          <p:cNvCxnSpPr/>
          <p:nvPr/>
        </p:nvCxnSpPr>
        <p:spPr>
          <a:xfrm flipV="1">
            <a:off x="838200" y="533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>
            <a:off x="1018200" y="535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 flipV="1">
            <a:off x="838200" y="47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>
            <a:off x="990600" y="47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/>
          <p:nvPr/>
        </p:nvCxnSpPr>
        <p:spPr>
          <a:xfrm flipV="1">
            <a:off x="1296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>
            <a:off x="14616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/>
          <p:nvPr/>
        </p:nvCxnSpPr>
        <p:spPr>
          <a:xfrm flipV="1">
            <a:off x="1764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>
            <a:off x="1944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/>
          <p:nvPr/>
        </p:nvCxnSpPr>
        <p:spPr>
          <a:xfrm flipV="1">
            <a:off x="2268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>
            <a:off x="24384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8" name="Прямая со стрелкой 37"/>
          <p:cNvCxnSpPr/>
          <p:nvPr/>
        </p:nvCxnSpPr>
        <p:spPr>
          <a:xfrm flipV="1">
            <a:off x="838200" y="4038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9" name="Прямая со стрелкой 38"/>
          <p:cNvCxnSpPr/>
          <p:nvPr/>
        </p:nvCxnSpPr>
        <p:spPr>
          <a:xfrm>
            <a:off x="990600" y="4038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0" name="Прямая со стрелкой 39"/>
          <p:cNvCxnSpPr/>
          <p:nvPr/>
        </p:nvCxnSpPr>
        <p:spPr>
          <a:xfrm flipV="1">
            <a:off x="12954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>
            <a:off x="14760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flipV="1">
            <a:off x="17526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>
            <a:off x="1944000" y="38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/>
          <p:nvPr/>
        </p:nvCxnSpPr>
        <p:spPr>
          <a:xfrm flipV="1">
            <a:off x="2232000" y="38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/>
          <p:nvPr/>
        </p:nvCxnSpPr>
        <p:spPr>
          <a:xfrm>
            <a:off x="24120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6" name="Прямая со стрелкой 45"/>
          <p:cNvCxnSpPr/>
          <p:nvPr/>
        </p:nvCxnSpPr>
        <p:spPr>
          <a:xfrm flipV="1">
            <a:off x="838200" y="3276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7" name="Прямая со стрелкой 46"/>
          <p:cNvCxnSpPr/>
          <p:nvPr/>
        </p:nvCxnSpPr>
        <p:spPr>
          <a:xfrm>
            <a:off x="990600" y="3276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8" name="Прямая со стрелкой 47"/>
          <p:cNvCxnSpPr/>
          <p:nvPr/>
        </p:nvCxnSpPr>
        <p:spPr>
          <a:xfrm flipV="1">
            <a:off x="13716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>
            <a:off x="15240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/>
          <p:nvPr/>
        </p:nvCxnSpPr>
        <p:spPr>
          <a:xfrm flipV="1">
            <a:off x="18288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/>
          <p:nvPr/>
        </p:nvCxnSpPr>
        <p:spPr>
          <a:xfrm>
            <a:off x="19812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/>
          <p:nvPr/>
        </p:nvCxnSpPr>
        <p:spPr>
          <a:xfrm flipV="1">
            <a:off x="22860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>
            <a:off x="24384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4" name="Прямая со стрелкой 53"/>
          <p:cNvCxnSpPr/>
          <p:nvPr/>
        </p:nvCxnSpPr>
        <p:spPr>
          <a:xfrm flipV="1">
            <a:off x="27432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 flipV="1">
            <a:off x="32004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 flipV="1">
            <a:off x="3708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7" name="Прямая со стрелкой 56"/>
          <p:cNvCxnSpPr/>
          <p:nvPr/>
        </p:nvCxnSpPr>
        <p:spPr>
          <a:xfrm flipV="1">
            <a:off x="4176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8" name="Прямая со стрелкой 57"/>
          <p:cNvCxnSpPr/>
          <p:nvPr/>
        </p:nvCxnSpPr>
        <p:spPr>
          <a:xfrm flipV="1">
            <a:off x="4644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9" name="Прямая со стрелкой 58"/>
          <p:cNvCxnSpPr/>
          <p:nvPr/>
        </p:nvCxnSpPr>
        <p:spPr>
          <a:xfrm>
            <a:off x="28956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0" name="Прямая со стрелкой 59"/>
          <p:cNvCxnSpPr/>
          <p:nvPr/>
        </p:nvCxnSpPr>
        <p:spPr>
          <a:xfrm>
            <a:off x="33528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/>
          <p:nvPr/>
        </p:nvCxnSpPr>
        <p:spPr>
          <a:xfrm>
            <a:off x="3888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2" name="Прямая со стрелкой 61"/>
          <p:cNvCxnSpPr/>
          <p:nvPr/>
        </p:nvCxnSpPr>
        <p:spPr>
          <a:xfrm>
            <a:off x="43434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/>
          <p:nvPr/>
        </p:nvCxnSpPr>
        <p:spPr>
          <a:xfrm>
            <a:off x="48006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4" name="Прямая со стрелкой 63"/>
          <p:cNvCxnSpPr/>
          <p:nvPr/>
        </p:nvCxnSpPr>
        <p:spPr>
          <a:xfrm flipV="1">
            <a:off x="792000" y="1981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5" name="Прямая со стрелкой 64"/>
          <p:cNvCxnSpPr/>
          <p:nvPr/>
        </p:nvCxnSpPr>
        <p:spPr>
          <a:xfrm>
            <a:off x="990600" y="201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6" name="Прямая со стрелкой 65"/>
          <p:cNvCxnSpPr/>
          <p:nvPr/>
        </p:nvCxnSpPr>
        <p:spPr>
          <a:xfrm flipV="1">
            <a:off x="2772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7" name="Прямая со стрелкой 66"/>
          <p:cNvCxnSpPr/>
          <p:nvPr/>
        </p:nvCxnSpPr>
        <p:spPr>
          <a:xfrm flipV="1">
            <a:off x="3240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8" name="Прямая со стрелкой 67"/>
          <p:cNvCxnSpPr/>
          <p:nvPr/>
        </p:nvCxnSpPr>
        <p:spPr>
          <a:xfrm flipV="1">
            <a:off x="3708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75" name="TextBox 74"/>
          <p:cNvSpPr txBox="1"/>
          <p:nvPr/>
        </p:nvSpPr>
        <p:spPr>
          <a:xfrm>
            <a:off x="6248400" y="27432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Sn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69" name="Прямая со стрелкой 68"/>
          <p:cNvCxnSpPr/>
          <p:nvPr/>
        </p:nvCxnSpPr>
        <p:spPr>
          <a:xfrm flipV="1">
            <a:off x="4191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3" name="Прямая со стрелкой 72"/>
          <p:cNvCxnSpPr/>
          <p:nvPr/>
        </p:nvCxnSpPr>
        <p:spPr>
          <a:xfrm>
            <a:off x="29718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4" name="Прямая со стрелкой 73"/>
          <p:cNvCxnSpPr/>
          <p:nvPr/>
        </p:nvCxnSpPr>
        <p:spPr>
          <a:xfrm flipV="1">
            <a:off x="4680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2" name="Прямая со стрелкой 71"/>
          <p:cNvCxnSpPr/>
          <p:nvPr/>
        </p:nvCxnSpPr>
        <p:spPr>
          <a:xfrm>
            <a:off x="3429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6" name="Прямая со стрелкой 75"/>
          <p:cNvCxnSpPr/>
          <p:nvPr/>
        </p:nvCxnSpPr>
        <p:spPr>
          <a:xfrm>
            <a:off x="3924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7" name="Прямая со стрелкой 76"/>
          <p:cNvCxnSpPr/>
          <p:nvPr/>
        </p:nvCxnSpPr>
        <p:spPr>
          <a:xfrm>
            <a:off x="4392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8" name="Прямая со стрелкой 77"/>
          <p:cNvCxnSpPr/>
          <p:nvPr/>
        </p:nvCxnSpPr>
        <p:spPr>
          <a:xfrm>
            <a:off x="48768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2" name="Прямая со стрелкой 81"/>
          <p:cNvCxnSpPr/>
          <p:nvPr/>
        </p:nvCxnSpPr>
        <p:spPr>
          <a:xfrm flipV="1">
            <a:off x="1332000" y="121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9" name="Прямая со стрелкой 78"/>
          <p:cNvCxnSpPr/>
          <p:nvPr/>
        </p:nvCxnSpPr>
        <p:spPr>
          <a:xfrm flipV="1">
            <a:off x="1800000" y="121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80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b="5250"/>
          <a:stretch>
            <a:fillRect/>
          </a:stretch>
        </p:blipFill>
        <p:spPr bwMode="auto">
          <a:xfrm>
            <a:off x="4932000" y="972000"/>
            <a:ext cx="161925" cy="649796"/>
          </a:xfrm>
          <a:prstGeom prst="rect">
            <a:avLst/>
          </a:prstGeom>
          <a:noFill/>
        </p:spPr>
      </p:pic>
      <p:pic>
        <p:nvPicPr>
          <p:cNvPr id="81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t="21000" b="10500"/>
          <a:stretch>
            <a:fillRect/>
          </a:stretch>
        </p:blipFill>
        <p:spPr bwMode="auto">
          <a:xfrm>
            <a:off x="2514600" y="681608"/>
            <a:ext cx="161925" cy="469776"/>
          </a:xfrm>
          <a:prstGeom prst="rect">
            <a:avLst/>
          </a:prstGeom>
          <a:noFill/>
        </p:spPr>
      </p:pic>
      <p:pic>
        <p:nvPicPr>
          <p:cNvPr id="83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t="36750" b="10500"/>
          <a:stretch>
            <a:fillRect/>
          </a:stretch>
        </p:blipFill>
        <p:spPr bwMode="auto">
          <a:xfrm>
            <a:off x="4932000" y="683985"/>
            <a:ext cx="161925" cy="36176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6" fill="hold">
                      <p:stCondLst>
                        <p:cond delay="indefinite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0" fill="hold">
                      <p:stCondLst>
                        <p:cond delay="indefinite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6" fill="hold">
                      <p:stCondLst>
                        <p:cond delay="indefinite"/>
                      </p:stCondLst>
                      <p:childTnLst>
                        <p:par>
                          <p:cTn id="227" fill="hold">
                            <p:stCondLst>
                              <p:cond delay="0"/>
                            </p:stCondLst>
                            <p:childTnLst>
                              <p:par>
                                <p:cTn id="2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>
                      <p:stCondLst>
                        <p:cond delay="indefinite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4" fill="hold">
                      <p:stCondLst>
                        <p:cond delay="indefinite"/>
                      </p:stCondLst>
                      <p:childTnLst>
                        <p:par>
                          <p:cTn id="245" fill="hold">
                            <p:stCondLst>
                              <p:cond delay="0"/>
                            </p:stCondLst>
                            <p:childTnLst>
                              <p:par>
                                <p:cTn id="2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0" fill="hold">
                      <p:stCondLst>
                        <p:cond delay="indefinite"/>
                      </p:stCondLst>
                      <p:childTnLst>
                        <p:par>
                          <p:cTn id="251" fill="hold">
                            <p:stCondLst>
                              <p:cond delay="0"/>
                            </p:stCondLst>
                            <p:childTnLst>
                              <p:par>
                                <p:cTn id="2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6" fill="hold">
                      <p:stCondLst>
                        <p:cond delay="indefinite"/>
                      </p:stCondLst>
                      <p:childTnLst>
                        <p:par>
                          <p:cTn id="257" fill="hold">
                            <p:stCondLst>
                              <p:cond delay="0"/>
                            </p:stCondLst>
                            <p:childTnLst>
                              <p:par>
                                <p:cTn id="2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2" fill="hold">
                      <p:stCondLst>
                        <p:cond delay="indefinite"/>
                      </p:stCondLst>
                      <p:childTnLst>
                        <p:par>
                          <p:cTn id="263" fill="hold">
                            <p:stCondLst>
                              <p:cond delay="0"/>
                            </p:stCondLst>
                            <p:childTnLst>
                              <p:par>
                                <p:cTn id="26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8" fill="hold">
                      <p:stCondLst>
                        <p:cond delay="indefinite"/>
                      </p:stCondLst>
                      <p:childTnLst>
                        <p:par>
                          <p:cTn id="269" fill="hold">
                            <p:stCondLst>
                              <p:cond delay="0"/>
                            </p:stCondLst>
                            <p:childTnLst>
                              <p:par>
                                <p:cTn id="27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4" fill="hold">
                      <p:stCondLst>
                        <p:cond delay="indefinite"/>
                      </p:stCondLst>
                      <p:childTnLst>
                        <p:par>
                          <p:cTn id="275" fill="hold">
                            <p:stCondLst>
                              <p:cond delay="0"/>
                            </p:stCondLst>
                            <p:childTnLst>
                              <p:par>
                                <p:cTn id="27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0" fill="hold">
                      <p:stCondLst>
                        <p:cond delay="indefinite"/>
                      </p:stCondLst>
                      <p:childTnLst>
                        <p:par>
                          <p:cTn id="281" fill="hold">
                            <p:stCondLst>
                              <p:cond delay="0"/>
                            </p:stCondLst>
                            <p:childTnLst>
                              <p:par>
                                <p:cTn id="28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6" fill="hold">
                      <p:stCondLst>
                        <p:cond delay="indefinite"/>
                      </p:stCondLst>
                      <p:childTnLst>
                        <p:par>
                          <p:cTn id="287" fill="hold">
                            <p:stCondLst>
                              <p:cond delay="0"/>
                            </p:stCondLst>
                            <p:childTnLst>
                              <p:par>
                                <p:cTn id="28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2" fill="hold">
                      <p:stCondLst>
                        <p:cond delay="indefinite"/>
                      </p:stCondLst>
                      <p:childTnLst>
                        <p:par>
                          <p:cTn id="293" fill="hold">
                            <p:stCondLst>
                              <p:cond delay="0"/>
                            </p:stCondLst>
                            <p:childTnLst>
                              <p:par>
                                <p:cTn id="29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8" fill="hold">
                      <p:stCondLst>
                        <p:cond delay="indefinite"/>
                      </p:stCondLst>
                      <p:childTnLst>
                        <p:par>
                          <p:cTn id="299" fill="hold">
                            <p:stCondLst>
                              <p:cond delay="0"/>
                            </p:stCondLst>
                            <p:childTnLst>
                              <p:par>
                                <p:cTn id="30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4" fill="hold">
                      <p:stCondLst>
                        <p:cond delay="indefinite"/>
                      </p:stCondLst>
                      <p:childTnLst>
                        <p:par>
                          <p:cTn id="305" fill="hold">
                            <p:stCondLst>
                              <p:cond delay="0"/>
                            </p:stCondLst>
                            <p:childTnLst>
                              <p:par>
                                <p:cTn id="30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0" fill="hold">
                      <p:stCondLst>
                        <p:cond delay="indefinite"/>
                      </p:stCondLst>
                      <p:childTnLst>
                        <p:par>
                          <p:cTn id="311" fill="hold">
                            <p:stCondLst>
                              <p:cond delay="0"/>
                            </p:stCondLst>
                            <p:childTnLst>
                              <p:par>
                                <p:cTn id="3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6" fill="hold">
                      <p:stCondLst>
                        <p:cond delay="indefinite"/>
                      </p:stCondLst>
                      <p:childTnLst>
                        <p:par>
                          <p:cTn id="317" fill="hold">
                            <p:stCondLst>
                              <p:cond delay="0"/>
                            </p:stCondLst>
                            <p:childTnLst>
                              <p:par>
                                <p:cTn id="3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2" fill="hold">
                      <p:stCondLst>
                        <p:cond delay="indefinite"/>
                      </p:stCondLst>
                      <p:childTnLst>
                        <p:par>
                          <p:cTn id="323" fill="hold">
                            <p:stCondLst>
                              <p:cond delay="0"/>
                            </p:stCondLst>
                            <p:childTnLst>
                              <p:par>
                                <p:cTn id="3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8" fill="hold">
                      <p:stCondLst>
                        <p:cond delay="indefinite"/>
                      </p:stCondLst>
                      <p:childTnLst>
                        <p:par>
                          <p:cTn id="329" fill="hold">
                            <p:stCondLst>
                              <p:cond delay="0"/>
                            </p:stCondLst>
                            <p:childTnLst>
                              <p:par>
                                <p:cTn id="3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4" fill="hold">
                      <p:stCondLst>
                        <p:cond delay="indefinite"/>
                      </p:stCondLst>
                      <p:childTnLst>
                        <p:par>
                          <p:cTn id="335" fill="hold">
                            <p:stCondLst>
                              <p:cond delay="0"/>
                            </p:stCondLst>
                            <p:childTnLst>
                              <p:par>
                                <p:cTn id="3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0" fill="hold">
                      <p:stCondLst>
                        <p:cond delay="indefinite"/>
                      </p:stCondLst>
                      <p:childTnLst>
                        <p:par>
                          <p:cTn id="341" fill="hold">
                            <p:stCondLst>
                              <p:cond delay="0"/>
                            </p:stCondLst>
                            <p:childTnLst>
                              <p:par>
                                <p:cTn id="3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6" fill="hold">
                      <p:stCondLst>
                        <p:cond delay="indefinite"/>
                      </p:stCondLst>
                      <p:childTnLst>
                        <p:par>
                          <p:cTn id="347" fill="hold">
                            <p:stCondLst>
                              <p:cond delay="0"/>
                            </p:stCondLst>
                            <p:childTnLst>
                              <p:par>
                                <p:cTn id="3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0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2" fill="hold">
                      <p:stCondLst>
                        <p:cond delay="indefinite"/>
                      </p:stCondLst>
                      <p:childTnLst>
                        <p:par>
                          <p:cTn id="353" fill="hold">
                            <p:stCondLst>
                              <p:cond delay="0"/>
                            </p:stCondLst>
                            <p:childTnLst>
                              <p:par>
                                <p:cTn id="3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8" fill="hold">
                      <p:stCondLst>
                        <p:cond delay="indefinite"/>
                      </p:stCondLst>
                      <p:childTnLst>
                        <p:par>
                          <p:cTn id="359" fill="hold">
                            <p:stCondLst>
                              <p:cond delay="0"/>
                            </p:stCondLst>
                            <p:childTnLst>
                              <p:par>
                                <p:cTn id="36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4" fill="hold">
                      <p:stCondLst>
                        <p:cond delay="indefinite"/>
                      </p:stCondLst>
                      <p:childTnLst>
                        <p:par>
                          <p:cTn id="365" fill="hold">
                            <p:stCondLst>
                              <p:cond delay="0"/>
                            </p:stCondLst>
                            <p:childTnLst>
                              <p:par>
                                <p:cTn id="36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0" fill="hold">
                      <p:stCondLst>
                        <p:cond delay="indefinite"/>
                      </p:stCondLst>
                      <p:childTnLst>
                        <p:par>
                          <p:cTn id="371" fill="hold">
                            <p:stCondLst>
                              <p:cond delay="0"/>
                            </p:stCondLst>
                            <p:childTnLst>
                              <p:par>
                                <p:cTn id="37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6" fill="hold">
                      <p:stCondLst>
                        <p:cond delay="indefinite"/>
                      </p:stCondLst>
                      <p:childTnLst>
                        <p:par>
                          <p:cTn id="377" fill="hold">
                            <p:stCondLst>
                              <p:cond delay="0"/>
                            </p:stCondLst>
                            <p:childTnLst>
                              <p:par>
                                <p:cTn id="37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2" fill="hold">
                      <p:stCondLst>
                        <p:cond delay="indefinite"/>
                      </p:stCondLst>
                      <p:childTnLst>
                        <p:par>
                          <p:cTn id="383" fill="hold">
                            <p:stCondLst>
                              <p:cond delay="0"/>
                            </p:stCondLst>
                            <p:childTnLst>
                              <p:par>
                                <p:cTn id="38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8" fill="hold">
                      <p:stCondLst>
                        <p:cond delay="indefinite"/>
                      </p:stCondLst>
                      <p:childTnLst>
                        <p:par>
                          <p:cTn id="389" fill="hold">
                            <p:stCondLst>
                              <p:cond delay="0"/>
                            </p:stCondLst>
                            <p:childTnLst>
                              <p:par>
                                <p:cTn id="39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4" fill="hold">
                      <p:stCondLst>
                        <p:cond delay="indefinite"/>
                      </p:stCondLst>
                      <p:childTnLst>
                        <p:par>
                          <p:cTn id="395" fill="hold">
                            <p:stCondLst>
                              <p:cond delay="0"/>
                            </p:stCondLst>
                            <p:childTnLst>
                              <p:par>
                                <p:cTn id="39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8" grpId="0" animBg="1"/>
      <p:bldP spid="9" grpId="0"/>
      <p:bldP spid="10" grpId="0" animBg="1"/>
      <p:bldP spid="11" grpId="0"/>
      <p:bldP spid="12" grpId="0" animBg="1"/>
      <p:bldP spid="13" grpId="0"/>
      <p:bldP spid="14" grpId="0" animBg="1"/>
      <p:bldP spid="15" grpId="0"/>
      <p:bldP spid="17" grpId="0" animBg="1"/>
      <p:bldP spid="18" grpId="0"/>
      <p:bldP spid="19" grpId="0"/>
      <p:bldP spid="20" grpId="0"/>
      <p:bldP spid="21" grpId="0"/>
      <p:bldP spid="22" grpId="0"/>
      <p:bldP spid="27" grpId="0"/>
      <p:bldP spid="75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2000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сурьмы</a:t>
            </a:r>
            <a:endParaRPr lang="ru-RU" sz="3600" dirty="0"/>
          </a:p>
        </p:txBody>
      </p:sp>
      <p:pic>
        <p:nvPicPr>
          <p:cNvPr id="1026" name="Picture 2" descr="C:\Users\1\Desktop\графическая формула\5 уровней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5800"/>
            <a:ext cx="9144000" cy="5638799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0" y="6248400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2p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3p</a:t>
            </a:r>
            <a:r>
              <a:rPr lang="ru-RU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4s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3d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 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4p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5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4d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5p</a:t>
            </a:r>
            <a:r>
              <a:rPr lang="ru-RU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endParaRPr lang="ru-RU" sz="24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791200" y="2667000"/>
            <a:ext cx="838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22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943600" y="35814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Дуга 7"/>
          <p:cNvSpPr/>
          <p:nvPr/>
        </p:nvSpPr>
        <p:spPr>
          <a:xfrm rot="8361492" flipH="1">
            <a:off x="5342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858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Дуга 9"/>
          <p:cNvSpPr/>
          <p:nvPr/>
        </p:nvSpPr>
        <p:spPr>
          <a:xfrm rot="8361492" flipH="1">
            <a:off x="5723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162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Дуга 11"/>
          <p:cNvSpPr/>
          <p:nvPr/>
        </p:nvSpPr>
        <p:spPr>
          <a:xfrm rot="8361492" flipH="1">
            <a:off x="6104161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467600" y="4267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Дуга 13"/>
          <p:cNvSpPr/>
          <p:nvPr/>
        </p:nvSpPr>
        <p:spPr>
          <a:xfrm rot="8361492" flipH="1">
            <a:off x="6485162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924800" y="4267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Дуга 16"/>
          <p:cNvSpPr/>
          <p:nvPr/>
        </p:nvSpPr>
        <p:spPr>
          <a:xfrm rot="8361492" flipH="1">
            <a:off x="6789961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382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858000" y="2438400"/>
            <a:ext cx="22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7162800" y="2438400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7543800" y="2438400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8001000" y="2438400"/>
            <a:ext cx="685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8458200" y="2438400"/>
            <a:ext cx="533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cxnSp>
        <p:nvCxnSpPr>
          <p:cNvPr id="28" name="Прямая со стрелкой 27"/>
          <p:cNvCxnSpPr/>
          <p:nvPr/>
        </p:nvCxnSpPr>
        <p:spPr>
          <a:xfrm flipV="1">
            <a:off x="838200" y="533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>
            <a:off x="1018200" y="535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 flipV="1">
            <a:off x="838200" y="47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>
            <a:off x="990600" y="47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/>
          <p:nvPr/>
        </p:nvCxnSpPr>
        <p:spPr>
          <a:xfrm flipV="1">
            <a:off x="1296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>
            <a:off x="14616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/>
          <p:nvPr/>
        </p:nvCxnSpPr>
        <p:spPr>
          <a:xfrm flipV="1">
            <a:off x="1764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>
            <a:off x="1944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/>
          <p:nvPr/>
        </p:nvCxnSpPr>
        <p:spPr>
          <a:xfrm flipV="1">
            <a:off x="2268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>
            <a:off x="24384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8" name="Прямая со стрелкой 37"/>
          <p:cNvCxnSpPr/>
          <p:nvPr/>
        </p:nvCxnSpPr>
        <p:spPr>
          <a:xfrm flipV="1">
            <a:off x="838200" y="4038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9" name="Прямая со стрелкой 38"/>
          <p:cNvCxnSpPr/>
          <p:nvPr/>
        </p:nvCxnSpPr>
        <p:spPr>
          <a:xfrm>
            <a:off x="990600" y="4038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0" name="Прямая со стрелкой 39"/>
          <p:cNvCxnSpPr/>
          <p:nvPr/>
        </p:nvCxnSpPr>
        <p:spPr>
          <a:xfrm flipV="1">
            <a:off x="12954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>
            <a:off x="14760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flipV="1">
            <a:off x="17526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>
            <a:off x="1944000" y="38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/>
          <p:nvPr/>
        </p:nvCxnSpPr>
        <p:spPr>
          <a:xfrm flipV="1">
            <a:off x="2232000" y="38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/>
          <p:nvPr/>
        </p:nvCxnSpPr>
        <p:spPr>
          <a:xfrm>
            <a:off x="24120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6" name="Прямая со стрелкой 45"/>
          <p:cNvCxnSpPr/>
          <p:nvPr/>
        </p:nvCxnSpPr>
        <p:spPr>
          <a:xfrm flipV="1">
            <a:off x="838200" y="3276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7" name="Прямая со стрелкой 46"/>
          <p:cNvCxnSpPr/>
          <p:nvPr/>
        </p:nvCxnSpPr>
        <p:spPr>
          <a:xfrm>
            <a:off x="990600" y="3276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8" name="Прямая со стрелкой 47"/>
          <p:cNvCxnSpPr/>
          <p:nvPr/>
        </p:nvCxnSpPr>
        <p:spPr>
          <a:xfrm flipV="1">
            <a:off x="13716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>
            <a:off x="15240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/>
          <p:nvPr/>
        </p:nvCxnSpPr>
        <p:spPr>
          <a:xfrm flipV="1">
            <a:off x="18288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/>
          <p:nvPr/>
        </p:nvCxnSpPr>
        <p:spPr>
          <a:xfrm>
            <a:off x="19812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/>
          <p:nvPr/>
        </p:nvCxnSpPr>
        <p:spPr>
          <a:xfrm flipV="1">
            <a:off x="22860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>
            <a:off x="24384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4" name="Прямая со стрелкой 53"/>
          <p:cNvCxnSpPr/>
          <p:nvPr/>
        </p:nvCxnSpPr>
        <p:spPr>
          <a:xfrm flipV="1">
            <a:off x="27432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 flipV="1">
            <a:off x="32004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 flipV="1">
            <a:off x="3708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7" name="Прямая со стрелкой 56"/>
          <p:cNvCxnSpPr/>
          <p:nvPr/>
        </p:nvCxnSpPr>
        <p:spPr>
          <a:xfrm flipV="1">
            <a:off x="4176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8" name="Прямая со стрелкой 57"/>
          <p:cNvCxnSpPr/>
          <p:nvPr/>
        </p:nvCxnSpPr>
        <p:spPr>
          <a:xfrm flipV="1">
            <a:off x="4644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9" name="Прямая со стрелкой 58"/>
          <p:cNvCxnSpPr/>
          <p:nvPr/>
        </p:nvCxnSpPr>
        <p:spPr>
          <a:xfrm>
            <a:off x="28956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0" name="Прямая со стрелкой 59"/>
          <p:cNvCxnSpPr/>
          <p:nvPr/>
        </p:nvCxnSpPr>
        <p:spPr>
          <a:xfrm>
            <a:off x="33528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/>
          <p:nvPr/>
        </p:nvCxnSpPr>
        <p:spPr>
          <a:xfrm>
            <a:off x="3888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2" name="Прямая со стрелкой 61"/>
          <p:cNvCxnSpPr/>
          <p:nvPr/>
        </p:nvCxnSpPr>
        <p:spPr>
          <a:xfrm>
            <a:off x="43434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/>
          <p:nvPr/>
        </p:nvCxnSpPr>
        <p:spPr>
          <a:xfrm>
            <a:off x="48006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4" name="Прямая со стрелкой 63"/>
          <p:cNvCxnSpPr/>
          <p:nvPr/>
        </p:nvCxnSpPr>
        <p:spPr>
          <a:xfrm flipV="1">
            <a:off x="792000" y="1981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5" name="Прямая со стрелкой 64"/>
          <p:cNvCxnSpPr/>
          <p:nvPr/>
        </p:nvCxnSpPr>
        <p:spPr>
          <a:xfrm>
            <a:off x="990600" y="201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6" name="Прямая со стрелкой 65"/>
          <p:cNvCxnSpPr/>
          <p:nvPr/>
        </p:nvCxnSpPr>
        <p:spPr>
          <a:xfrm flipV="1">
            <a:off x="2772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7" name="Прямая со стрелкой 66"/>
          <p:cNvCxnSpPr/>
          <p:nvPr/>
        </p:nvCxnSpPr>
        <p:spPr>
          <a:xfrm flipV="1">
            <a:off x="3240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8" name="Прямая со стрелкой 67"/>
          <p:cNvCxnSpPr/>
          <p:nvPr/>
        </p:nvCxnSpPr>
        <p:spPr>
          <a:xfrm flipV="1">
            <a:off x="3708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75" name="TextBox 74"/>
          <p:cNvSpPr txBox="1"/>
          <p:nvPr/>
        </p:nvSpPr>
        <p:spPr>
          <a:xfrm>
            <a:off x="6248400" y="27432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Sb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69" name="Прямая со стрелкой 68"/>
          <p:cNvCxnSpPr/>
          <p:nvPr/>
        </p:nvCxnSpPr>
        <p:spPr>
          <a:xfrm flipV="1">
            <a:off x="4191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3" name="Прямая со стрелкой 72"/>
          <p:cNvCxnSpPr/>
          <p:nvPr/>
        </p:nvCxnSpPr>
        <p:spPr>
          <a:xfrm>
            <a:off x="29718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4" name="Прямая со стрелкой 73"/>
          <p:cNvCxnSpPr/>
          <p:nvPr/>
        </p:nvCxnSpPr>
        <p:spPr>
          <a:xfrm flipV="1">
            <a:off x="4680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2" name="Прямая со стрелкой 71"/>
          <p:cNvCxnSpPr/>
          <p:nvPr/>
        </p:nvCxnSpPr>
        <p:spPr>
          <a:xfrm>
            <a:off x="3429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6" name="Прямая со стрелкой 75"/>
          <p:cNvCxnSpPr/>
          <p:nvPr/>
        </p:nvCxnSpPr>
        <p:spPr>
          <a:xfrm>
            <a:off x="3924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7" name="Прямая со стрелкой 76"/>
          <p:cNvCxnSpPr/>
          <p:nvPr/>
        </p:nvCxnSpPr>
        <p:spPr>
          <a:xfrm>
            <a:off x="4392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8" name="Прямая со стрелкой 77"/>
          <p:cNvCxnSpPr/>
          <p:nvPr/>
        </p:nvCxnSpPr>
        <p:spPr>
          <a:xfrm>
            <a:off x="48768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2" name="Прямая со стрелкой 81"/>
          <p:cNvCxnSpPr/>
          <p:nvPr/>
        </p:nvCxnSpPr>
        <p:spPr>
          <a:xfrm flipV="1">
            <a:off x="1332000" y="121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9" name="Прямая со стрелкой 78"/>
          <p:cNvCxnSpPr/>
          <p:nvPr/>
        </p:nvCxnSpPr>
        <p:spPr>
          <a:xfrm flipV="1">
            <a:off x="1800000" y="121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0" name="Прямая со стрелкой 79"/>
          <p:cNvCxnSpPr/>
          <p:nvPr/>
        </p:nvCxnSpPr>
        <p:spPr>
          <a:xfrm flipV="1">
            <a:off x="2286000" y="121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81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b="5250"/>
          <a:stretch>
            <a:fillRect/>
          </a:stretch>
        </p:blipFill>
        <p:spPr bwMode="auto">
          <a:xfrm>
            <a:off x="4932000" y="972000"/>
            <a:ext cx="161925" cy="649796"/>
          </a:xfrm>
          <a:prstGeom prst="rect">
            <a:avLst/>
          </a:prstGeom>
          <a:noFill/>
        </p:spPr>
      </p:pic>
      <p:pic>
        <p:nvPicPr>
          <p:cNvPr id="83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t="21000" b="10500"/>
          <a:stretch>
            <a:fillRect/>
          </a:stretch>
        </p:blipFill>
        <p:spPr bwMode="auto">
          <a:xfrm>
            <a:off x="2514600" y="681608"/>
            <a:ext cx="161925" cy="469776"/>
          </a:xfrm>
          <a:prstGeom prst="rect">
            <a:avLst/>
          </a:prstGeom>
          <a:noFill/>
        </p:spPr>
      </p:pic>
      <p:pic>
        <p:nvPicPr>
          <p:cNvPr id="84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t="36750" b="10500"/>
          <a:stretch>
            <a:fillRect/>
          </a:stretch>
        </p:blipFill>
        <p:spPr bwMode="auto">
          <a:xfrm>
            <a:off x="4932000" y="683985"/>
            <a:ext cx="161925" cy="36176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6" fill="hold">
                      <p:stCondLst>
                        <p:cond delay="indefinite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0" fill="hold">
                      <p:stCondLst>
                        <p:cond delay="indefinite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6" fill="hold">
                      <p:stCondLst>
                        <p:cond delay="indefinite"/>
                      </p:stCondLst>
                      <p:childTnLst>
                        <p:par>
                          <p:cTn id="227" fill="hold">
                            <p:stCondLst>
                              <p:cond delay="0"/>
                            </p:stCondLst>
                            <p:childTnLst>
                              <p:par>
                                <p:cTn id="2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>
                      <p:stCondLst>
                        <p:cond delay="indefinite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4" fill="hold">
                      <p:stCondLst>
                        <p:cond delay="indefinite"/>
                      </p:stCondLst>
                      <p:childTnLst>
                        <p:par>
                          <p:cTn id="245" fill="hold">
                            <p:stCondLst>
                              <p:cond delay="0"/>
                            </p:stCondLst>
                            <p:childTnLst>
                              <p:par>
                                <p:cTn id="2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0" fill="hold">
                      <p:stCondLst>
                        <p:cond delay="indefinite"/>
                      </p:stCondLst>
                      <p:childTnLst>
                        <p:par>
                          <p:cTn id="251" fill="hold">
                            <p:stCondLst>
                              <p:cond delay="0"/>
                            </p:stCondLst>
                            <p:childTnLst>
                              <p:par>
                                <p:cTn id="2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6" fill="hold">
                      <p:stCondLst>
                        <p:cond delay="indefinite"/>
                      </p:stCondLst>
                      <p:childTnLst>
                        <p:par>
                          <p:cTn id="257" fill="hold">
                            <p:stCondLst>
                              <p:cond delay="0"/>
                            </p:stCondLst>
                            <p:childTnLst>
                              <p:par>
                                <p:cTn id="2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2" fill="hold">
                      <p:stCondLst>
                        <p:cond delay="indefinite"/>
                      </p:stCondLst>
                      <p:childTnLst>
                        <p:par>
                          <p:cTn id="263" fill="hold">
                            <p:stCondLst>
                              <p:cond delay="0"/>
                            </p:stCondLst>
                            <p:childTnLst>
                              <p:par>
                                <p:cTn id="26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8" fill="hold">
                      <p:stCondLst>
                        <p:cond delay="indefinite"/>
                      </p:stCondLst>
                      <p:childTnLst>
                        <p:par>
                          <p:cTn id="269" fill="hold">
                            <p:stCondLst>
                              <p:cond delay="0"/>
                            </p:stCondLst>
                            <p:childTnLst>
                              <p:par>
                                <p:cTn id="27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4" fill="hold">
                      <p:stCondLst>
                        <p:cond delay="indefinite"/>
                      </p:stCondLst>
                      <p:childTnLst>
                        <p:par>
                          <p:cTn id="275" fill="hold">
                            <p:stCondLst>
                              <p:cond delay="0"/>
                            </p:stCondLst>
                            <p:childTnLst>
                              <p:par>
                                <p:cTn id="27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0" fill="hold">
                      <p:stCondLst>
                        <p:cond delay="indefinite"/>
                      </p:stCondLst>
                      <p:childTnLst>
                        <p:par>
                          <p:cTn id="281" fill="hold">
                            <p:stCondLst>
                              <p:cond delay="0"/>
                            </p:stCondLst>
                            <p:childTnLst>
                              <p:par>
                                <p:cTn id="28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6" fill="hold">
                      <p:stCondLst>
                        <p:cond delay="indefinite"/>
                      </p:stCondLst>
                      <p:childTnLst>
                        <p:par>
                          <p:cTn id="287" fill="hold">
                            <p:stCondLst>
                              <p:cond delay="0"/>
                            </p:stCondLst>
                            <p:childTnLst>
                              <p:par>
                                <p:cTn id="28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2" fill="hold">
                      <p:stCondLst>
                        <p:cond delay="indefinite"/>
                      </p:stCondLst>
                      <p:childTnLst>
                        <p:par>
                          <p:cTn id="293" fill="hold">
                            <p:stCondLst>
                              <p:cond delay="0"/>
                            </p:stCondLst>
                            <p:childTnLst>
                              <p:par>
                                <p:cTn id="29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8" fill="hold">
                      <p:stCondLst>
                        <p:cond delay="indefinite"/>
                      </p:stCondLst>
                      <p:childTnLst>
                        <p:par>
                          <p:cTn id="299" fill="hold">
                            <p:stCondLst>
                              <p:cond delay="0"/>
                            </p:stCondLst>
                            <p:childTnLst>
                              <p:par>
                                <p:cTn id="30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4" fill="hold">
                      <p:stCondLst>
                        <p:cond delay="indefinite"/>
                      </p:stCondLst>
                      <p:childTnLst>
                        <p:par>
                          <p:cTn id="305" fill="hold">
                            <p:stCondLst>
                              <p:cond delay="0"/>
                            </p:stCondLst>
                            <p:childTnLst>
                              <p:par>
                                <p:cTn id="30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0" fill="hold">
                      <p:stCondLst>
                        <p:cond delay="indefinite"/>
                      </p:stCondLst>
                      <p:childTnLst>
                        <p:par>
                          <p:cTn id="311" fill="hold">
                            <p:stCondLst>
                              <p:cond delay="0"/>
                            </p:stCondLst>
                            <p:childTnLst>
                              <p:par>
                                <p:cTn id="3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6" fill="hold">
                      <p:stCondLst>
                        <p:cond delay="indefinite"/>
                      </p:stCondLst>
                      <p:childTnLst>
                        <p:par>
                          <p:cTn id="317" fill="hold">
                            <p:stCondLst>
                              <p:cond delay="0"/>
                            </p:stCondLst>
                            <p:childTnLst>
                              <p:par>
                                <p:cTn id="3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2" fill="hold">
                      <p:stCondLst>
                        <p:cond delay="indefinite"/>
                      </p:stCondLst>
                      <p:childTnLst>
                        <p:par>
                          <p:cTn id="323" fill="hold">
                            <p:stCondLst>
                              <p:cond delay="0"/>
                            </p:stCondLst>
                            <p:childTnLst>
                              <p:par>
                                <p:cTn id="3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8" fill="hold">
                      <p:stCondLst>
                        <p:cond delay="indefinite"/>
                      </p:stCondLst>
                      <p:childTnLst>
                        <p:par>
                          <p:cTn id="329" fill="hold">
                            <p:stCondLst>
                              <p:cond delay="0"/>
                            </p:stCondLst>
                            <p:childTnLst>
                              <p:par>
                                <p:cTn id="3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4" fill="hold">
                      <p:stCondLst>
                        <p:cond delay="indefinite"/>
                      </p:stCondLst>
                      <p:childTnLst>
                        <p:par>
                          <p:cTn id="335" fill="hold">
                            <p:stCondLst>
                              <p:cond delay="0"/>
                            </p:stCondLst>
                            <p:childTnLst>
                              <p:par>
                                <p:cTn id="3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0" fill="hold">
                      <p:stCondLst>
                        <p:cond delay="indefinite"/>
                      </p:stCondLst>
                      <p:childTnLst>
                        <p:par>
                          <p:cTn id="341" fill="hold">
                            <p:stCondLst>
                              <p:cond delay="0"/>
                            </p:stCondLst>
                            <p:childTnLst>
                              <p:par>
                                <p:cTn id="3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6" fill="hold">
                      <p:stCondLst>
                        <p:cond delay="indefinite"/>
                      </p:stCondLst>
                      <p:childTnLst>
                        <p:par>
                          <p:cTn id="347" fill="hold">
                            <p:stCondLst>
                              <p:cond delay="0"/>
                            </p:stCondLst>
                            <p:childTnLst>
                              <p:par>
                                <p:cTn id="3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0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2" fill="hold">
                      <p:stCondLst>
                        <p:cond delay="indefinite"/>
                      </p:stCondLst>
                      <p:childTnLst>
                        <p:par>
                          <p:cTn id="353" fill="hold">
                            <p:stCondLst>
                              <p:cond delay="0"/>
                            </p:stCondLst>
                            <p:childTnLst>
                              <p:par>
                                <p:cTn id="3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8" fill="hold">
                      <p:stCondLst>
                        <p:cond delay="indefinite"/>
                      </p:stCondLst>
                      <p:childTnLst>
                        <p:par>
                          <p:cTn id="359" fill="hold">
                            <p:stCondLst>
                              <p:cond delay="0"/>
                            </p:stCondLst>
                            <p:childTnLst>
                              <p:par>
                                <p:cTn id="36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4" fill="hold">
                      <p:stCondLst>
                        <p:cond delay="indefinite"/>
                      </p:stCondLst>
                      <p:childTnLst>
                        <p:par>
                          <p:cTn id="365" fill="hold">
                            <p:stCondLst>
                              <p:cond delay="0"/>
                            </p:stCondLst>
                            <p:childTnLst>
                              <p:par>
                                <p:cTn id="36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0" fill="hold">
                      <p:stCondLst>
                        <p:cond delay="indefinite"/>
                      </p:stCondLst>
                      <p:childTnLst>
                        <p:par>
                          <p:cTn id="371" fill="hold">
                            <p:stCondLst>
                              <p:cond delay="0"/>
                            </p:stCondLst>
                            <p:childTnLst>
                              <p:par>
                                <p:cTn id="37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6" fill="hold">
                      <p:stCondLst>
                        <p:cond delay="indefinite"/>
                      </p:stCondLst>
                      <p:childTnLst>
                        <p:par>
                          <p:cTn id="377" fill="hold">
                            <p:stCondLst>
                              <p:cond delay="0"/>
                            </p:stCondLst>
                            <p:childTnLst>
                              <p:par>
                                <p:cTn id="37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2" fill="hold">
                      <p:stCondLst>
                        <p:cond delay="indefinite"/>
                      </p:stCondLst>
                      <p:childTnLst>
                        <p:par>
                          <p:cTn id="383" fill="hold">
                            <p:stCondLst>
                              <p:cond delay="0"/>
                            </p:stCondLst>
                            <p:childTnLst>
                              <p:par>
                                <p:cTn id="38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8" fill="hold">
                      <p:stCondLst>
                        <p:cond delay="indefinite"/>
                      </p:stCondLst>
                      <p:childTnLst>
                        <p:par>
                          <p:cTn id="389" fill="hold">
                            <p:stCondLst>
                              <p:cond delay="0"/>
                            </p:stCondLst>
                            <p:childTnLst>
                              <p:par>
                                <p:cTn id="39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4" fill="hold">
                      <p:stCondLst>
                        <p:cond delay="indefinite"/>
                      </p:stCondLst>
                      <p:childTnLst>
                        <p:par>
                          <p:cTn id="395" fill="hold">
                            <p:stCondLst>
                              <p:cond delay="0"/>
                            </p:stCondLst>
                            <p:childTnLst>
                              <p:par>
                                <p:cTn id="39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0" fill="hold">
                      <p:stCondLst>
                        <p:cond delay="indefinite"/>
                      </p:stCondLst>
                      <p:childTnLst>
                        <p:par>
                          <p:cTn id="401" fill="hold">
                            <p:stCondLst>
                              <p:cond delay="0"/>
                            </p:stCondLst>
                            <p:childTnLst>
                              <p:par>
                                <p:cTn id="40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8" grpId="0" animBg="1"/>
      <p:bldP spid="9" grpId="0"/>
      <p:bldP spid="10" grpId="0" animBg="1"/>
      <p:bldP spid="11" grpId="0"/>
      <p:bldP spid="12" grpId="0" animBg="1"/>
      <p:bldP spid="13" grpId="0"/>
      <p:bldP spid="14" grpId="0" animBg="1"/>
      <p:bldP spid="15" grpId="0"/>
      <p:bldP spid="17" grpId="0" animBg="1"/>
      <p:bldP spid="18" grpId="0"/>
      <p:bldP spid="19" grpId="0"/>
      <p:bldP spid="20" grpId="0"/>
      <p:bldP spid="21" grpId="0"/>
      <p:bldP spid="22" grpId="0"/>
      <p:bldP spid="27" grpId="0"/>
      <p:bldP spid="75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2000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теллура</a:t>
            </a:r>
            <a:endParaRPr lang="ru-RU" sz="3600" dirty="0"/>
          </a:p>
        </p:txBody>
      </p:sp>
      <p:pic>
        <p:nvPicPr>
          <p:cNvPr id="1026" name="Picture 2" descr="C:\Users\1\Desktop\графическая формула\5 уровней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5800"/>
            <a:ext cx="9144000" cy="5638799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0" y="6248400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2p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3p</a:t>
            </a:r>
            <a:r>
              <a:rPr lang="ru-RU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4s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3d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 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4p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5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4d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5p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endParaRPr lang="ru-RU" sz="24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791200" y="2667000"/>
            <a:ext cx="838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943600" y="35814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52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Дуга 7"/>
          <p:cNvSpPr/>
          <p:nvPr/>
        </p:nvSpPr>
        <p:spPr>
          <a:xfrm rot="8361492" flipH="1">
            <a:off x="5342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858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Дуга 9"/>
          <p:cNvSpPr/>
          <p:nvPr/>
        </p:nvSpPr>
        <p:spPr>
          <a:xfrm rot="8361492" flipH="1">
            <a:off x="5723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162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Дуга 11"/>
          <p:cNvSpPr/>
          <p:nvPr/>
        </p:nvSpPr>
        <p:spPr>
          <a:xfrm rot="8361492" flipH="1">
            <a:off x="6104161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467600" y="4267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Дуга 13"/>
          <p:cNvSpPr/>
          <p:nvPr/>
        </p:nvSpPr>
        <p:spPr>
          <a:xfrm rot="8361492" flipH="1">
            <a:off x="6485162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924800" y="4267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Дуга 16"/>
          <p:cNvSpPr/>
          <p:nvPr/>
        </p:nvSpPr>
        <p:spPr>
          <a:xfrm rot="8361492" flipH="1">
            <a:off x="6789961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382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858000" y="2438400"/>
            <a:ext cx="22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7162800" y="2438400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7543800" y="2438400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8001000" y="2438400"/>
            <a:ext cx="685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8458200" y="2438400"/>
            <a:ext cx="533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cxnSp>
        <p:nvCxnSpPr>
          <p:cNvPr id="28" name="Прямая со стрелкой 27"/>
          <p:cNvCxnSpPr/>
          <p:nvPr/>
        </p:nvCxnSpPr>
        <p:spPr>
          <a:xfrm flipV="1">
            <a:off x="838200" y="533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>
            <a:off x="1018200" y="535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 flipV="1">
            <a:off x="838200" y="47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>
            <a:off x="990600" y="47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/>
          <p:nvPr/>
        </p:nvCxnSpPr>
        <p:spPr>
          <a:xfrm flipV="1">
            <a:off x="1296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>
            <a:off x="14616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/>
          <p:nvPr/>
        </p:nvCxnSpPr>
        <p:spPr>
          <a:xfrm flipV="1">
            <a:off x="1764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>
            <a:off x="1944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/>
          <p:nvPr/>
        </p:nvCxnSpPr>
        <p:spPr>
          <a:xfrm flipV="1">
            <a:off x="2268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>
            <a:off x="24384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8" name="Прямая со стрелкой 37"/>
          <p:cNvCxnSpPr/>
          <p:nvPr/>
        </p:nvCxnSpPr>
        <p:spPr>
          <a:xfrm flipV="1">
            <a:off x="838200" y="4038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9" name="Прямая со стрелкой 38"/>
          <p:cNvCxnSpPr/>
          <p:nvPr/>
        </p:nvCxnSpPr>
        <p:spPr>
          <a:xfrm>
            <a:off x="990600" y="4038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0" name="Прямая со стрелкой 39"/>
          <p:cNvCxnSpPr/>
          <p:nvPr/>
        </p:nvCxnSpPr>
        <p:spPr>
          <a:xfrm flipV="1">
            <a:off x="12954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>
            <a:off x="14760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flipV="1">
            <a:off x="17526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>
            <a:off x="1944000" y="38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/>
          <p:nvPr/>
        </p:nvCxnSpPr>
        <p:spPr>
          <a:xfrm flipV="1">
            <a:off x="2232000" y="38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/>
          <p:nvPr/>
        </p:nvCxnSpPr>
        <p:spPr>
          <a:xfrm>
            <a:off x="24120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6" name="Прямая со стрелкой 45"/>
          <p:cNvCxnSpPr/>
          <p:nvPr/>
        </p:nvCxnSpPr>
        <p:spPr>
          <a:xfrm flipV="1">
            <a:off x="838200" y="3276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7" name="Прямая со стрелкой 46"/>
          <p:cNvCxnSpPr/>
          <p:nvPr/>
        </p:nvCxnSpPr>
        <p:spPr>
          <a:xfrm>
            <a:off x="990600" y="3276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8" name="Прямая со стрелкой 47"/>
          <p:cNvCxnSpPr/>
          <p:nvPr/>
        </p:nvCxnSpPr>
        <p:spPr>
          <a:xfrm flipV="1">
            <a:off x="13716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>
            <a:off x="15240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/>
          <p:nvPr/>
        </p:nvCxnSpPr>
        <p:spPr>
          <a:xfrm flipV="1">
            <a:off x="18288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/>
          <p:nvPr/>
        </p:nvCxnSpPr>
        <p:spPr>
          <a:xfrm>
            <a:off x="19812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/>
          <p:nvPr/>
        </p:nvCxnSpPr>
        <p:spPr>
          <a:xfrm flipV="1">
            <a:off x="22860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>
            <a:off x="24384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4" name="Прямая со стрелкой 53"/>
          <p:cNvCxnSpPr/>
          <p:nvPr/>
        </p:nvCxnSpPr>
        <p:spPr>
          <a:xfrm flipV="1">
            <a:off x="27432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 flipV="1">
            <a:off x="32004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 flipV="1">
            <a:off x="3708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7" name="Прямая со стрелкой 56"/>
          <p:cNvCxnSpPr/>
          <p:nvPr/>
        </p:nvCxnSpPr>
        <p:spPr>
          <a:xfrm flipV="1">
            <a:off x="4176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8" name="Прямая со стрелкой 57"/>
          <p:cNvCxnSpPr/>
          <p:nvPr/>
        </p:nvCxnSpPr>
        <p:spPr>
          <a:xfrm flipV="1">
            <a:off x="4644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9" name="Прямая со стрелкой 58"/>
          <p:cNvCxnSpPr/>
          <p:nvPr/>
        </p:nvCxnSpPr>
        <p:spPr>
          <a:xfrm>
            <a:off x="28956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0" name="Прямая со стрелкой 59"/>
          <p:cNvCxnSpPr/>
          <p:nvPr/>
        </p:nvCxnSpPr>
        <p:spPr>
          <a:xfrm>
            <a:off x="33528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/>
          <p:nvPr/>
        </p:nvCxnSpPr>
        <p:spPr>
          <a:xfrm>
            <a:off x="3888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2" name="Прямая со стрелкой 61"/>
          <p:cNvCxnSpPr/>
          <p:nvPr/>
        </p:nvCxnSpPr>
        <p:spPr>
          <a:xfrm>
            <a:off x="43434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/>
          <p:nvPr/>
        </p:nvCxnSpPr>
        <p:spPr>
          <a:xfrm>
            <a:off x="48006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4" name="Прямая со стрелкой 63"/>
          <p:cNvCxnSpPr/>
          <p:nvPr/>
        </p:nvCxnSpPr>
        <p:spPr>
          <a:xfrm flipV="1">
            <a:off x="792000" y="1981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5" name="Прямая со стрелкой 64"/>
          <p:cNvCxnSpPr/>
          <p:nvPr/>
        </p:nvCxnSpPr>
        <p:spPr>
          <a:xfrm>
            <a:off x="990600" y="201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6" name="Прямая со стрелкой 65"/>
          <p:cNvCxnSpPr/>
          <p:nvPr/>
        </p:nvCxnSpPr>
        <p:spPr>
          <a:xfrm flipV="1">
            <a:off x="2772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7" name="Прямая со стрелкой 66"/>
          <p:cNvCxnSpPr/>
          <p:nvPr/>
        </p:nvCxnSpPr>
        <p:spPr>
          <a:xfrm flipV="1">
            <a:off x="3240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8" name="Прямая со стрелкой 67"/>
          <p:cNvCxnSpPr/>
          <p:nvPr/>
        </p:nvCxnSpPr>
        <p:spPr>
          <a:xfrm flipV="1">
            <a:off x="3708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75" name="TextBox 74"/>
          <p:cNvSpPr txBox="1"/>
          <p:nvPr/>
        </p:nvSpPr>
        <p:spPr>
          <a:xfrm>
            <a:off x="6248400" y="27432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69" name="Прямая со стрелкой 68"/>
          <p:cNvCxnSpPr/>
          <p:nvPr/>
        </p:nvCxnSpPr>
        <p:spPr>
          <a:xfrm flipV="1">
            <a:off x="4191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3" name="Прямая со стрелкой 72"/>
          <p:cNvCxnSpPr/>
          <p:nvPr/>
        </p:nvCxnSpPr>
        <p:spPr>
          <a:xfrm>
            <a:off x="29718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4" name="Прямая со стрелкой 73"/>
          <p:cNvCxnSpPr/>
          <p:nvPr/>
        </p:nvCxnSpPr>
        <p:spPr>
          <a:xfrm flipV="1">
            <a:off x="4680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2" name="Прямая со стрелкой 71"/>
          <p:cNvCxnSpPr/>
          <p:nvPr/>
        </p:nvCxnSpPr>
        <p:spPr>
          <a:xfrm>
            <a:off x="3429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6" name="Прямая со стрелкой 75"/>
          <p:cNvCxnSpPr/>
          <p:nvPr/>
        </p:nvCxnSpPr>
        <p:spPr>
          <a:xfrm>
            <a:off x="3924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7" name="Прямая со стрелкой 76"/>
          <p:cNvCxnSpPr/>
          <p:nvPr/>
        </p:nvCxnSpPr>
        <p:spPr>
          <a:xfrm>
            <a:off x="4392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8" name="Прямая со стрелкой 77"/>
          <p:cNvCxnSpPr/>
          <p:nvPr/>
        </p:nvCxnSpPr>
        <p:spPr>
          <a:xfrm>
            <a:off x="48768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2" name="Прямая со стрелкой 81"/>
          <p:cNvCxnSpPr/>
          <p:nvPr/>
        </p:nvCxnSpPr>
        <p:spPr>
          <a:xfrm flipV="1">
            <a:off x="1332000" y="121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9" name="Прямая со стрелкой 78"/>
          <p:cNvCxnSpPr/>
          <p:nvPr/>
        </p:nvCxnSpPr>
        <p:spPr>
          <a:xfrm flipV="1">
            <a:off x="1800000" y="121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0" name="Прямая со стрелкой 79"/>
          <p:cNvCxnSpPr/>
          <p:nvPr/>
        </p:nvCxnSpPr>
        <p:spPr>
          <a:xfrm flipV="1">
            <a:off x="2286000" y="121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1" name="Прямая со стрелкой 80"/>
          <p:cNvCxnSpPr/>
          <p:nvPr/>
        </p:nvCxnSpPr>
        <p:spPr>
          <a:xfrm>
            <a:off x="1524000" y="121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83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b="5250"/>
          <a:stretch>
            <a:fillRect/>
          </a:stretch>
        </p:blipFill>
        <p:spPr bwMode="auto">
          <a:xfrm>
            <a:off x="4932000" y="972000"/>
            <a:ext cx="161925" cy="649796"/>
          </a:xfrm>
          <a:prstGeom prst="rect">
            <a:avLst/>
          </a:prstGeom>
          <a:noFill/>
        </p:spPr>
      </p:pic>
      <p:pic>
        <p:nvPicPr>
          <p:cNvPr id="84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t="21000" b="10500"/>
          <a:stretch>
            <a:fillRect/>
          </a:stretch>
        </p:blipFill>
        <p:spPr bwMode="auto">
          <a:xfrm>
            <a:off x="2514600" y="681608"/>
            <a:ext cx="161925" cy="469776"/>
          </a:xfrm>
          <a:prstGeom prst="rect">
            <a:avLst/>
          </a:prstGeom>
          <a:noFill/>
        </p:spPr>
      </p:pic>
      <p:pic>
        <p:nvPicPr>
          <p:cNvPr id="85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t="36750" b="10500"/>
          <a:stretch>
            <a:fillRect/>
          </a:stretch>
        </p:blipFill>
        <p:spPr bwMode="auto">
          <a:xfrm>
            <a:off x="4932000" y="683985"/>
            <a:ext cx="161925" cy="36176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6" fill="hold">
                      <p:stCondLst>
                        <p:cond delay="indefinite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0" fill="hold">
                      <p:stCondLst>
                        <p:cond delay="indefinite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6" fill="hold">
                      <p:stCondLst>
                        <p:cond delay="indefinite"/>
                      </p:stCondLst>
                      <p:childTnLst>
                        <p:par>
                          <p:cTn id="227" fill="hold">
                            <p:stCondLst>
                              <p:cond delay="0"/>
                            </p:stCondLst>
                            <p:childTnLst>
                              <p:par>
                                <p:cTn id="2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>
                      <p:stCondLst>
                        <p:cond delay="indefinite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4" fill="hold">
                      <p:stCondLst>
                        <p:cond delay="indefinite"/>
                      </p:stCondLst>
                      <p:childTnLst>
                        <p:par>
                          <p:cTn id="245" fill="hold">
                            <p:stCondLst>
                              <p:cond delay="0"/>
                            </p:stCondLst>
                            <p:childTnLst>
                              <p:par>
                                <p:cTn id="2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0" fill="hold">
                      <p:stCondLst>
                        <p:cond delay="indefinite"/>
                      </p:stCondLst>
                      <p:childTnLst>
                        <p:par>
                          <p:cTn id="251" fill="hold">
                            <p:stCondLst>
                              <p:cond delay="0"/>
                            </p:stCondLst>
                            <p:childTnLst>
                              <p:par>
                                <p:cTn id="2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6" fill="hold">
                      <p:stCondLst>
                        <p:cond delay="indefinite"/>
                      </p:stCondLst>
                      <p:childTnLst>
                        <p:par>
                          <p:cTn id="257" fill="hold">
                            <p:stCondLst>
                              <p:cond delay="0"/>
                            </p:stCondLst>
                            <p:childTnLst>
                              <p:par>
                                <p:cTn id="2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2" fill="hold">
                      <p:stCondLst>
                        <p:cond delay="indefinite"/>
                      </p:stCondLst>
                      <p:childTnLst>
                        <p:par>
                          <p:cTn id="263" fill="hold">
                            <p:stCondLst>
                              <p:cond delay="0"/>
                            </p:stCondLst>
                            <p:childTnLst>
                              <p:par>
                                <p:cTn id="26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8" fill="hold">
                      <p:stCondLst>
                        <p:cond delay="indefinite"/>
                      </p:stCondLst>
                      <p:childTnLst>
                        <p:par>
                          <p:cTn id="269" fill="hold">
                            <p:stCondLst>
                              <p:cond delay="0"/>
                            </p:stCondLst>
                            <p:childTnLst>
                              <p:par>
                                <p:cTn id="27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4" fill="hold">
                      <p:stCondLst>
                        <p:cond delay="indefinite"/>
                      </p:stCondLst>
                      <p:childTnLst>
                        <p:par>
                          <p:cTn id="275" fill="hold">
                            <p:stCondLst>
                              <p:cond delay="0"/>
                            </p:stCondLst>
                            <p:childTnLst>
                              <p:par>
                                <p:cTn id="27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0" fill="hold">
                      <p:stCondLst>
                        <p:cond delay="indefinite"/>
                      </p:stCondLst>
                      <p:childTnLst>
                        <p:par>
                          <p:cTn id="281" fill="hold">
                            <p:stCondLst>
                              <p:cond delay="0"/>
                            </p:stCondLst>
                            <p:childTnLst>
                              <p:par>
                                <p:cTn id="28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6" fill="hold">
                      <p:stCondLst>
                        <p:cond delay="indefinite"/>
                      </p:stCondLst>
                      <p:childTnLst>
                        <p:par>
                          <p:cTn id="287" fill="hold">
                            <p:stCondLst>
                              <p:cond delay="0"/>
                            </p:stCondLst>
                            <p:childTnLst>
                              <p:par>
                                <p:cTn id="28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2" fill="hold">
                      <p:stCondLst>
                        <p:cond delay="indefinite"/>
                      </p:stCondLst>
                      <p:childTnLst>
                        <p:par>
                          <p:cTn id="293" fill="hold">
                            <p:stCondLst>
                              <p:cond delay="0"/>
                            </p:stCondLst>
                            <p:childTnLst>
                              <p:par>
                                <p:cTn id="29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8" fill="hold">
                      <p:stCondLst>
                        <p:cond delay="indefinite"/>
                      </p:stCondLst>
                      <p:childTnLst>
                        <p:par>
                          <p:cTn id="299" fill="hold">
                            <p:stCondLst>
                              <p:cond delay="0"/>
                            </p:stCondLst>
                            <p:childTnLst>
                              <p:par>
                                <p:cTn id="30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4" fill="hold">
                      <p:stCondLst>
                        <p:cond delay="indefinite"/>
                      </p:stCondLst>
                      <p:childTnLst>
                        <p:par>
                          <p:cTn id="305" fill="hold">
                            <p:stCondLst>
                              <p:cond delay="0"/>
                            </p:stCondLst>
                            <p:childTnLst>
                              <p:par>
                                <p:cTn id="30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0" fill="hold">
                      <p:stCondLst>
                        <p:cond delay="indefinite"/>
                      </p:stCondLst>
                      <p:childTnLst>
                        <p:par>
                          <p:cTn id="311" fill="hold">
                            <p:stCondLst>
                              <p:cond delay="0"/>
                            </p:stCondLst>
                            <p:childTnLst>
                              <p:par>
                                <p:cTn id="3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6" fill="hold">
                      <p:stCondLst>
                        <p:cond delay="indefinite"/>
                      </p:stCondLst>
                      <p:childTnLst>
                        <p:par>
                          <p:cTn id="317" fill="hold">
                            <p:stCondLst>
                              <p:cond delay="0"/>
                            </p:stCondLst>
                            <p:childTnLst>
                              <p:par>
                                <p:cTn id="3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2" fill="hold">
                      <p:stCondLst>
                        <p:cond delay="indefinite"/>
                      </p:stCondLst>
                      <p:childTnLst>
                        <p:par>
                          <p:cTn id="323" fill="hold">
                            <p:stCondLst>
                              <p:cond delay="0"/>
                            </p:stCondLst>
                            <p:childTnLst>
                              <p:par>
                                <p:cTn id="3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8" fill="hold">
                      <p:stCondLst>
                        <p:cond delay="indefinite"/>
                      </p:stCondLst>
                      <p:childTnLst>
                        <p:par>
                          <p:cTn id="329" fill="hold">
                            <p:stCondLst>
                              <p:cond delay="0"/>
                            </p:stCondLst>
                            <p:childTnLst>
                              <p:par>
                                <p:cTn id="3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4" fill="hold">
                      <p:stCondLst>
                        <p:cond delay="indefinite"/>
                      </p:stCondLst>
                      <p:childTnLst>
                        <p:par>
                          <p:cTn id="335" fill="hold">
                            <p:stCondLst>
                              <p:cond delay="0"/>
                            </p:stCondLst>
                            <p:childTnLst>
                              <p:par>
                                <p:cTn id="3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0" fill="hold">
                      <p:stCondLst>
                        <p:cond delay="indefinite"/>
                      </p:stCondLst>
                      <p:childTnLst>
                        <p:par>
                          <p:cTn id="341" fill="hold">
                            <p:stCondLst>
                              <p:cond delay="0"/>
                            </p:stCondLst>
                            <p:childTnLst>
                              <p:par>
                                <p:cTn id="3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6" fill="hold">
                      <p:stCondLst>
                        <p:cond delay="indefinite"/>
                      </p:stCondLst>
                      <p:childTnLst>
                        <p:par>
                          <p:cTn id="347" fill="hold">
                            <p:stCondLst>
                              <p:cond delay="0"/>
                            </p:stCondLst>
                            <p:childTnLst>
                              <p:par>
                                <p:cTn id="3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0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2" fill="hold">
                      <p:stCondLst>
                        <p:cond delay="indefinite"/>
                      </p:stCondLst>
                      <p:childTnLst>
                        <p:par>
                          <p:cTn id="353" fill="hold">
                            <p:stCondLst>
                              <p:cond delay="0"/>
                            </p:stCondLst>
                            <p:childTnLst>
                              <p:par>
                                <p:cTn id="3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8" fill="hold">
                      <p:stCondLst>
                        <p:cond delay="indefinite"/>
                      </p:stCondLst>
                      <p:childTnLst>
                        <p:par>
                          <p:cTn id="359" fill="hold">
                            <p:stCondLst>
                              <p:cond delay="0"/>
                            </p:stCondLst>
                            <p:childTnLst>
                              <p:par>
                                <p:cTn id="36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4" fill="hold">
                      <p:stCondLst>
                        <p:cond delay="indefinite"/>
                      </p:stCondLst>
                      <p:childTnLst>
                        <p:par>
                          <p:cTn id="365" fill="hold">
                            <p:stCondLst>
                              <p:cond delay="0"/>
                            </p:stCondLst>
                            <p:childTnLst>
                              <p:par>
                                <p:cTn id="36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0" fill="hold">
                      <p:stCondLst>
                        <p:cond delay="indefinite"/>
                      </p:stCondLst>
                      <p:childTnLst>
                        <p:par>
                          <p:cTn id="371" fill="hold">
                            <p:stCondLst>
                              <p:cond delay="0"/>
                            </p:stCondLst>
                            <p:childTnLst>
                              <p:par>
                                <p:cTn id="37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6" fill="hold">
                      <p:stCondLst>
                        <p:cond delay="indefinite"/>
                      </p:stCondLst>
                      <p:childTnLst>
                        <p:par>
                          <p:cTn id="377" fill="hold">
                            <p:stCondLst>
                              <p:cond delay="0"/>
                            </p:stCondLst>
                            <p:childTnLst>
                              <p:par>
                                <p:cTn id="37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2" fill="hold">
                      <p:stCondLst>
                        <p:cond delay="indefinite"/>
                      </p:stCondLst>
                      <p:childTnLst>
                        <p:par>
                          <p:cTn id="383" fill="hold">
                            <p:stCondLst>
                              <p:cond delay="0"/>
                            </p:stCondLst>
                            <p:childTnLst>
                              <p:par>
                                <p:cTn id="38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8" fill="hold">
                      <p:stCondLst>
                        <p:cond delay="indefinite"/>
                      </p:stCondLst>
                      <p:childTnLst>
                        <p:par>
                          <p:cTn id="389" fill="hold">
                            <p:stCondLst>
                              <p:cond delay="0"/>
                            </p:stCondLst>
                            <p:childTnLst>
                              <p:par>
                                <p:cTn id="39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4" fill="hold">
                      <p:stCondLst>
                        <p:cond delay="indefinite"/>
                      </p:stCondLst>
                      <p:childTnLst>
                        <p:par>
                          <p:cTn id="395" fill="hold">
                            <p:stCondLst>
                              <p:cond delay="0"/>
                            </p:stCondLst>
                            <p:childTnLst>
                              <p:par>
                                <p:cTn id="39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0" fill="hold">
                      <p:stCondLst>
                        <p:cond delay="indefinite"/>
                      </p:stCondLst>
                      <p:childTnLst>
                        <p:par>
                          <p:cTn id="401" fill="hold">
                            <p:stCondLst>
                              <p:cond delay="0"/>
                            </p:stCondLst>
                            <p:childTnLst>
                              <p:par>
                                <p:cTn id="40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4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5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6" fill="hold">
                      <p:stCondLst>
                        <p:cond delay="indefinite"/>
                      </p:stCondLst>
                      <p:childTnLst>
                        <p:par>
                          <p:cTn id="407" fill="hold">
                            <p:stCondLst>
                              <p:cond delay="0"/>
                            </p:stCondLst>
                            <p:childTnLst>
                              <p:par>
                                <p:cTn id="40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8" grpId="0" animBg="1"/>
      <p:bldP spid="9" grpId="0"/>
      <p:bldP spid="10" grpId="0" animBg="1"/>
      <p:bldP spid="11" grpId="0"/>
      <p:bldP spid="12" grpId="0" animBg="1"/>
      <p:bldP spid="13" grpId="0"/>
      <p:bldP spid="14" grpId="0" animBg="1"/>
      <p:bldP spid="15" grpId="0"/>
      <p:bldP spid="17" grpId="0" animBg="1"/>
      <p:bldP spid="18" grpId="0"/>
      <p:bldP spid="19" grpId="0"/>
      <p:bldP spid="20" grpId="0"/>
      <p:bldP spid="21" grpId="0"/>
      <p:bldP spid="22" grpId="0"/>
      <p:bldP spid="27" grpId="0"/>
      <p:bldP spid="75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2000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</a:t>
            </a:r>
            <a:r>
              <a:rPr lang="ru-RU" sz="36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иода</a:t>
            </a:r>
            <a:endParaRPr lang="ru-RU" sz="3600" dirty="0"/>
          </a:p>
        </p:txBody>
      </p:sp>
      <p:pic>
        <p:nvPicPr>
          <p:cNvPr id="1026" name="Picture 2" descr="C:\Users\1\Desktop\графическая формула\5 уровней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5800"/>
            <a:ext cx="9144000" cy="5638799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0" y="6248400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2p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3p</a:t>
            </a:r>
            <a:r>
              <a:rPr lang="ru-RU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4s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3d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 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4p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5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4d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5p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endParaRPr lang="ru-RU" sz="24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248400" y="2743200"/>
            <a:ext cx="838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ru-RU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400800" y="36576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53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Дуга 7"/>
          <p:cNvSpPr/>
          <p:nvPr/>
        </p:nvSpPr>
        <p:spPr>
          <a:xfrm rot="8361492" flipH="1">
            <a:off x="5342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858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Дуга 9"/>
          <p:cNvSpPr/>
          <p:nvPr/>
        </p:nvSpPr>
        <p:spPr>
          <a:xfrm rot="8361492" flipH="1">
            <a:off x="5723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162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Дуга 11"/>
          <p:cNvSpPr/>
          <p:nvPr/>
        </p:nvSpPr>
        <p:spPr>
          <a:xfrm rot="8361492" flipH="1">
            <a:off x="6104161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467600" y="4267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Дуга 13"/>
          <p:cNvSpPr/>
          <p:nvPr/>
        </p:nvSpPr>
        <p:spPr>
          <a:xfrm rot="8361492" flipH="1">
            <a:off x="6485162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924800" y="4267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Дуга 16"/>
          <p:cNvSpPr/>
          <p:nvPr/>
        </p:nvSpPr>
        <p:spPr>
          <a:xfrm rot="8361492" flipH="1">
            <a:off x="6789961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382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858000" y="2438400"/>
            <a:ext cx="22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7162800" y="2438400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7543800" y="2438400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8001000" y="2438400"/>
            <a:ext cx="685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8458200" y="2438400"/>
            <a:ext cx="533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cxnSp>
        <p:nvCxnSpPr>
          <p:cNvPr id="28" name="Прямая со стрелкой 27"/>
          <p:cNvCxnSpPr/>
          <p:nvPr/>
        </p:nvCxnSpPr>
        <p:spPr>
          <a:xfrm flipV="1">
            <a:off x="838200" y="533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>
            <a:off x="1018200" y="535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 flipV="1">
            <a:off x="838200" y="47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>
            <a:off x="990600" y="47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/>
          <p:nvPr/>
        </p:nvCxnSpPr>
        <p:spPr>
          <a:xfrm flipV="1">
            <a:off x="1296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>
            <a:off x="14616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/>
          <p:nvPr/>
        </p:nvCxnSpPr>
        <p:spPr>
          <a:xfrm flipV="1">
            <a:off x="1764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>
            <a:off x="1944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/>
          <p:nvPr/>
        </p:nvCxnSpPr>
        <p:spPr>
          <a:xfrm flipV="1">
            <a:off x="2268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>
            <a:off x="24384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8" name="Прямая со стрелкой 37"/>
          <p:cNvCxnSpPr/>
          <p:nvPr/>
        </p:nvCxnSpPr>
        <p:spPr>
          <a:xfrm flipV="1">
            <a:off x="838200" y="4038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9" name="Прямая со стрелкой 38"/>
          <p:cNvCxnSpPr/>
          <p:nvPr/>
        </p:nvCxnSpPr>
        <p:spPr>
          <a:xfrm>
            <a:off x="990600" y="4038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0" name="Прямая со стрелкой 39"/>
          <p:cNvCxnSpPr/>
          <p:nvPr/>
        </p:nvCxnSpPr>
        <p:spPr>
          <a:xfrm flipV="1">
            <a:off x="12954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>
            <a:off x="14760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flipV="1">
            <a:off x="17526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>
            <a:off x="1944000" y="38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/>
          <p:nvPr/>
        </p:nvCxnSpPr>
        <p:spPr>
          <a:xfrm flipV="1">
            <a:off x="2232000" y="38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/>
          <p:nvPr/>
        </p:nvCxnSpPr>
        <p:spPr>
          <a:xfrm>
            <a:off x="24120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6" name="Прямая со стрелкой 45"/>
          <p:cNvCxnSpPr/>
          <p:nvPr/>
        </p:nvCxnSpPr>
        <p:spPr>
          <a:xfrm flipV="1">
            <a:off x="838200" y="3276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7" name="Прямая со стрелкой 46"/>
          <p:cNvCxnSpPr/>
          <p:nvPr/>
        </p:nvCxnSpPr>
        <p:spPr>
          <a:xfrm>
            <a:off x="990600" y="3276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8" name="Прямая со стрелкой 47"/>
          <p:cNvCxnSpPr/>
          <p:nvPr/>
        </p:nvCxnSpPr>
        <p:spPr>
          <a:xfrm flipV="1">
            <a:off x="13716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>
            <a:off x="15240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/>
          <p:nvPr/>
        </p:nvCxnSpPr>
        <p:spPr>
          <a:xfrm flipV="1">
            <a:off x="18288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/>
          <p:nvPr/>
        </p:nvCxnSpPr>
        <p:spPr>
          <a:xfrm>
            <a:off x="19812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/>
          <p:nvPr/>
        </p:nvCxnSpPr>
        <p:spPr>
          <a:xfrm flipV="1">
            <a:off x="22860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>
            <a:off x="24384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4" name="Прямая со стрелкой 53"/>
          <p:cNvCxnSpPr/>
          <p:nvPr/>
        </p:nvCxnSpPr>
        <p:spPr>
          <a:xfrm flipV="1">
            <a:off x="27432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 flipV="1">
            <a:off x="32004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 flipV="1">
            <a:off x="3708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7" name="Прямая со стрелкой 56"/>
          <p:cNvCxnSpPr/>
          <p:nvPr/>
        </p:nvCxnSpPr>
        <p:spPr>
          <a:xfrm flipV="1">
            <a:off x="4176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8" name="Прямая со стрелкой 57"/>
          <p:cNvCxnSpPr/>
          <p:nvPr/>
        </p:nvCxnSpPr>
        <p:spPr>
          <a:xfrm flipV="1">
            <a:off x="4644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9" name="Прямая со стрелкой 58"/>
          <p:cNvCxnSpPr/>
          <p:nvPr/>
        </p:nvCxnSpPr>
        <p:spPr>
          <a:xfrm>
            <a:off x="28956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0" name="Прямая со стрелкой 59"/>
          <p:cNvCxnSpPr/>
          <p:nvPr/>
        </p:nvCxnSpPr>
        <p:spPr>
          <a:xfrm>
            <a:off x="33528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/>
          <p:nvPr/>
        </p:nvCxnSpPr>
        <p:spPr>
          <a:xfrm>
            <a:off x="3888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2" name="Прямая со стрелкой 61"/>
          <p:cNvCxnSpPr/>
          <p:nvPr/>
        </p:nvCxnSpPr>
        <p:spPr>
          <a:xfrm>
            <a:off x="43434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/>
          <p:nvPr/>
        </p:nvCxnSpPr>
        <p:spPr>
          <a:xfrm>
            <a:off x="48006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4" name="Прямая со стрелкой 63"/>
          <p:cNvCxnSpPr/>
          <p:nvPr/>
        </p:nvCxnSpPr>
        <p:spPr>
          <a:xfrm flipV="1">
            <a:off x="792000" y="1981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5" name="Прямая со стрелкой 64"/>
          <p:cNvCxnSpPr/>
          <p:nvPr/>
        </p:nvCxnSpPr>
        <p:spPr>
          <a:xfrm>
            <a:off x="990600" y="201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6" name="Прямая со стрелкой 65"/>
          <p:cNvCxnSpPr/>
          <p:nvPr/>
        </p:nvCxnSpPr>
        <p:spPr>
          <a:xfrm flipV="1">
            <a:off x="2772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7" name="Прямая со стрелкой 66"/>
          <p:cNvCxnSpPr/>
          <p:nvPr/>
        </p:nvCxnSpPr>
        <p:spPr>
          <a:xfrm flipV="1">
            <a:off x="3240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8" name="Прямая со стрелкой 67"/>
          <p:cNvCxnSpPr/>
          <p:nvPr/>
        </p:nvCxnSpPr>
        <p:spPr>
          <a:xfrm flipV="1">
            <a:off x="3708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75" name="TextBox 74"/>
          <p:cNvSpPr txBox="1"/>
          <p:nvPr/>
        </p:nvSpPr>
        <p:spPr>
          <a:xfrm>
            <a:off x="6705600" y="28194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69" name="Прямая со стрелкой 68"/>
          <p:cNvCxnSpPr/>
          <p:nvPr/>
        </p:nvCxnSpPr>
        <p:spPr>
          <a:xfrm flipV="1">
            <a:off x="4191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3" name="Прямая со стрелкой 72"/>
          <p:cNvCxnSpPr/>
          <p:nvPr/>
        </p:nvCxnSpPr>
        <p:spPr>
          <a:xfrm>
            <a:off x="29718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4" name="Прямая со стрелкой 73"/>
          <p:cNvCxnSpPr/>
          <p:nvPr/>
        </p:nvCxnSpPr>
        <p:spPr>
          <a:xfrm flipV="1">
            <a:off x="4680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2" name="Прямая со стрелкой 71"/>
          <p:cNvCxnSpPr/>
          <p:nvPr/>
        </p:nvCxnSpPr>
        <p:spPr>
          <a:xfrm>
            <a:off x="3429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6" name="Прямая со стрелкой 75"/>
          <p:cNvCxnSpPr/>
          <p:nvPr/>
        </p:nvCxnSpPr>
        <p:spPr>
          <a:xfrm>
            <a:off x="3924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7" name="Прямая со стрелкой 76"/>
          <p:cNvCxnSpPr/>
          <p:nvPr/>
        </p:nvCxnSpPr>
        <p:spPr>
          <a:xfrm>
            <a:off x="4392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8" name="Прямая со стрелкой 77"/>
          <p:cNvCxnSpPr/>
          <p:nvPr/>
        </p:nvCxnSpPr>
        <p:spPr>
          <a:xfrm>
            <a:off x="48768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2" name="Прямая со стрелкой 81"/>
          <p:cNvCxnSpPr/>
          <p:nvPr/>
        </p:nvCxnSpPr>
        <p:spPr>
          <a:xfrm flipV="1">
            <a:off x="1332000" y="121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9" name="Прямая со стрелкой 78"/>
          <p:cNvCxnSpPr/>
          <p:nvPr/>
        </p:nvCxnSpPr>
        <p:spPr>
          <a:xfrm flipV="1">
            <a:off x="1800000" y="121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0" name="Прямая со стрелкой 79"/>
          <p:cNvCxnSpPr/>
          <p:nvPr/>
        </p:nvCxnSpPr>
        <p:spPr>
          <a:xfrm flipV="1">
            <a:off x="2286000" y="121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1" name="Прямая со стрелкой 80"/>
          <p:cNvCxnSpPr/>
          <p:nvPr/>
        </p:nvCxnSpPr>
        <p:spPr>
          <a:xfrm>
            <a:off x="1524000" y="121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3" name="Прямая со стрелкой 82"/>
          <p:cNvCxnSpPr/>
          <p:nvPr/>
        </p:nvCxnSpPr>
        <p:spPr>
          <a:xfrm>
            <a:off x="1981200" y="121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84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b="5250"/>
          <a:stretch>
            <a:fillRect/>
          </a:stretch>
        </p:blipFill>
        <p:spPr bwMode="auto">
          <a:xfrm>
            <a:off x="4932000" y="972000"/>
            <a:ext cx="161925" cy="649796"/>
          </a:xfrm>
          <a:prstGeom prst="rect">
            <a:avLst/>
          </a:prstGeom>
          <a:noFill/>
        </p:spPr>
      </p:pic>
      <p:pic>
        <p:nvPicPr>
          <p:cNvPr id="85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t="21000" b="10500"/>
          <a:stretch>
            <a:fillRect/>
          </a:stretch>
        </p:blipFill>
        <p:spPr bwMode="auto">
          <a:xfrm>
            <a:off x="2514600" y="681608"/>
            <a:ext cx="161925" cy="469776"/>
          </a:xfrm>
          <a:prstGeom prst="rect">
            <a:avLst/>
          </a:prstGeom>
          <a:noFill/>
        </p:spPr>
      </p:pic>
      <p:pic>
        <p:nvPicPr>
          <p:cNvPr id="86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t="36750" b="10500"/>
          <a:stretch>
            <a:fillRect/>
          </a:stretch>
        </p:blipFill>
        <p:spPr bwMode="auto">
          <a:xfrm>
            <a:off x="4932000" y="683985"/>
            <a:ext cx="161925" cy="36176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6" fill="hold">
                      <p:stCondLst>
                        <p:cond delay="indefinite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0" fill="hold">
                      <p:stCondLst>
                        <p:cond delay="indefinite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6" fill="hold">
                      <p:stCondLst>
                        <p:cond delay="indefinite"/>
                      </p:stCondLst>
                      <p:childTnLst>
                        <p:par>
                          <p:cTn id="227" fill="hold">
                            <p:stCondLst>
                              <p:cond delay="0"/>
                            </p:stCondLst>
                            <p:childTnLst>
                              <p:par>
                                <p:cTn id="2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>
                      <p:stCondLst>
                        <p:cond delay="indefinite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4" fill="hold">
                      <p:stCondLst>
                        <p:cond delay="indefinite"/>
                      </p:stCondLst>
                      <p:childTnLst>
                        <p:par>
                          <p:cTn id="245" fill="hold">
                            <p:stCondLst>
                              <p:cond delay="0"/>
                            </p:stCondLst>
                            <p:childTnLst>
                              <p:par>
                                <p:cTn id="2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0" fill="hold">
                      <p:stCondLst>
                        <p:cond delay="indefinite"/>
                      </p:stCondLst>
                      <p:childTnLst>
                        <p:par>
                          <p:cTn id="251" fill="hold">
                            <p:stCondLst>
                              <p:cond delay="0"/>
                            </p:stCondLst>
                            <p:childTnLst>
                              <p:par>
                                <p:cTn id="2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6" fill="hold">
                      <p:stCondLst>
                        <p:cond delay="indefinite"/>
                      </p:stCondLst>
                      <p:childTnLst>
                        <p:par>
                          <p:cTn id="257" fill="hold">
                            <p:stCondLst>
                              <p:cond delay="0"/>
                            </p:stCondLst>
                            <p:childTnLst>
                              <p:par>
                                <p:cTn id="2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2" fill="hold">
                      <p:stCondLst>
                        <p:cond delay="indefinite"/>
                      </p:stCondLst>
                      <p:childTnLst>
                        <p:par>
                          <p:cTn id="263" fill="hold">
                            <p:stCondLst>
                              <p:cond delay="0"/>
                            </p:stCondLst>
                            <p:childTnLst>
                              <p:par>
                                <p:cTn id="26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8" fill="hold">
                      <p:stCondLst>
                        <p:cond delay="indefinite"/>
                      </p:stCondLst>
                      <p:childTnLst>
                        <p:par>
                          <p:cTn id="269" fill="hold">
                            <p:stCondLst>
                              <p:cond delay="0"/>
                            </p:stCondLst>
                            <p:childTnLst>
                              <p:par>
                                <p:cTn id="27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4" fill="hold">
                      <p:stCondLst>
                        <p:cond delay="indefinite"/>
                      </p:stCondLst>
                      <p:childTnLst>
                        <p:par>
                          <p:cTn id="275" fill="hold">
                            <p:stCondLst>
                              <p:cond delay="0"/>
                            </p:stCondLst>
                            <p:childTnLst>
                              <p:par>
                                <p:cTn id="27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0" fill="hold">
                      <p:stCondLst>
                        <p:cond delay="indefinite"/>
                      </p:stCondLst>
                      <p:childTnLst>
                        <p:par>
                          <p:cTn id="281" fill="hold">
                            <p:stCondLst>
                              <p:cond delay="0"/>
                            </p:stCondLst>
                            <p:childTnLst>
                              <p:par>
                                <p:cTn id="28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6" fill="hold">
                      <p:stCondLst>
                        <p:cond delay="indefinite"/>
                      </p:stCondLst>
                      <p:childTnLst>
                        <p:par>
                          <p:cTn id="287" fill="hold">
                            <p:stCondLst>
                              <p:cond delay="0"/>
                            </p:stCondLst>
                            <p:childTnLst>
                              <p:par>
                                <p:cTn id="28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2" fill="hold">
                      <p:stCondLst>
                        <p:cond delay="indefinite"/>
                      </p:stCondLst>
                      <p:childTnLst>
                        <p:par>
                          <p:cTn id="293" fill="hold">
                            <p:stCondLst>
                              <p:cond delay="0"/>
                            </p:stCondLst>
                            <p:childTnLst>
                              <p:par>
                                <p:cTn id="29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8" fill="hold">
                      <p:stCondLst>
                        <p:cond delay="indefinite"/>
                      </p:stCondLst>
                      <p:childTnLst>
                        <p:par>
                          <p:cTn id="299" fill="hold">
                            <p:stCondLst>
                              <p:cond delay="0"/>
                            </p:stCondLst>
                            <p:childTnLst>
                              <p:par>
                                <p:cTn id="30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4" fill="hold">
                      <p:stCondLst>
                        <p:cond delay="indefinite"/>
                      </p:stCondLst>
                      <p:childTnLst>
                        <p:par>
                          <p:cTn id="305" fill="hold">
                            <p:stCondLst>
                              <p:cond delay="0"/>
                            </p:stCondLst>
                            <p:childTnLst>
                              <p:par>
                                <p:cTn id="30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0" fill="hold">
                      <p:stCondLst>
                        <p:cond delay="indefinite"/>
                      </p:stCondLst>
                      <p:childTnLst>
                        <p:par>
                          <p:cTn id="311" fill="hold">
                            <p:stCondLst>
                              <p:cond delay="0"/>
                            </p:stCondLst>
                            <p:childTnLst>
                              <p:par>
                                <p:cTn id="3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6" fill="hold">
                      <p:stCondLst>
                        <p:cond delay="indefinite"/>
                      </p:stCondLst>
                      <p:childTnLst>
                        <p:par>
                          <p:cTn id="317" fill="hold">
                            <p:stCondLst>
                              <p:cond delay="0"/>
                            </p:stCondLst>
                            <p:childTnLst>
                              <p:par>
                                <p:cTn id="3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2" fill="hold">
                      <p:stCondLst>
                        <p:cond delay="indefinite"/>
                      </p:stCondLst>
                      <p:childTnLst>
                        <p:par>
                          <p:cTn id="323" fill="hold">
                            <p:stCondLst>
                              <p:cond delay="0"/>
                            </p:stCondLst>
                            <p:childTnLst>
                              <p:par>
                                <p:cTn id="3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8" fill="hold">
                      <p:stCondLst>
                        <p:cond delay="indefinite"/>
                      </p:stCondLst>
                      <p:childTnLst>
                        <p:par>
                          <p:cTn id="329" fill="hold">
                            <p:stCondLst>
                              <p:cond delay="0"/>
                            </p:stCondLst>
                            <p:childTnLst>
                              <p:par>
                                <p:cTn id="3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4" fill="hold">
                      <p:stCondLst>
                        <p:cond delay="indefinite"/>
                      </p:stCondLst>
                      <p:childTnLst>
                        <p:par>
                          <p:cTn id="335" fill="hold">
                            <p:stCondLst>
                              <p:cond delay="0"/>
                            </p:stCondLst>
                            <p:childTnLst>
                              <p:par>
                                <p:cTn id="3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0" fill="hold">
                      <p:stCondLst>
                        <p:cond delay="indefinite"/>
                      </p:stCondLst>
                      <p:childTnLst>
                        <p:par>
                          <p:cTn id="341" fill="hold">
                            <p:stCondLst>
                              <p:cond delay="0"/>
                            </p:stCondLst>
                            <p:childTnLst>
                              <p:par>
                                <p:cTn id="3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6" fill="hold">
                      <p:stCondLst>
                        <p:cond delay="indefinite"/>
                      </p:stCondLst>
                      <p:childTnLst>
                        <p:par>
                          <p:cTn id="347" fill="hold">
                            <p:stCondLst>
                              <p:cond delay="0"/>
                            </p:stCondLst>
                            <p:childTnLst>
                              <p:par>
                                <p:cTn id="3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0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2" fill="hold">
                      <p:stCondLst>
                        <p:cond delay="indefinite"/>
                      </p:stCondLst>
                      <p:childTnLst>
                        <p:par>
                          <p:cTn id="353" fill="hold">
                            <p:stCondLst>
                              <p:cond delay="0"/>
                            </p:stCondLst>
                            <p:childTnLst>
                              <p:par>
                                <p:cTn id="3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8" fill="hold">
                      <p:stCondLst>
                        <p:cond delay="indefinite"/>
                      </p:stCondLst>
                      <p:childTnLst>
                        <p:par>
                          <p:cTn id="359" fill="hold">
                            <p:stCondLst>
                              <p:cond delay="0"/>
                            </p:stCondLst>
                            <p:childTnLst>
                              <p:par>
                                <p:cTn id="36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4" fill="hold">
                      <p:stCondLst>
                        <p:cond delay="indefinite"/>
                      </p:stCondLst>
                      <p:childTnLst>
                        <p:par>
                          <p:cTn id="365" fill="hold">
                            <p:stCondLst>
                              <p:cond delay="0"/>
                            </p:stCondLst>
                            <p:childTnLst>
                              <p:par>
                                <p:cTn id="36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0" fill="hold">
                      <p:stCondLst>
                        <p:cond delay="indefinite"/>
                      </p:stCondLst>
                      <p:childTnLst>
                        <p:par>
                          <p:cTn id="371" fill="hold">
                            <p:stCondLst>
                              <p:cond delay="0"/>
                            </p:stCondLst>
                            <p:childTnLst>
                              <p:par>
                                <p:cTn id="37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6" fill="hold">
                      <p:stCondLst>
                        <p:cond delay="indefinite"/>
                      </p:stCondLst>
                      <p:childTnLst>
                        <p:par>
                          <p:cTn id="377" fill="hold">
                            <p:stCondLst>
                              <p:cond delay="0"/>
                            </p:stCondLst>
                            <p:childTnLst>
                              <p:par>
                                <p:cTn id="37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2" fill="hold">
                      <p:stCondLst>
                        <p:cond delay="indefinite"/>
                      </p:stCondLst>
                      <p:childTnLst>
                        <p:par>
                          <p:cTn id="383" fill="hold">
                            <p:stCondLst>
                              <p:cond delay="0"/>
                            </p:stCondLst>
                            <p:childTnLst>
                              <p:par>
                                <p:cTn id="38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8" fill="hold">
                      <p:stCondLst>
                        <p:cond delay="indefinite"/>
                      </p:stCondLst>
                      <p:childTnLst>
                        <p:par>
                          <p:cTn id="389" fill="hold">
                            <p:stCondLst>
                              <p:cond delay="0"/>
                            </p:stCondLst>
                            <p:childTnLst>
                              <p:par>
                                <p:cTn id="39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4" fill="hold">
                      <p:stCondLst>
                        <p:cond delay="indefinite"/>
                      </p:stCondLst>
                      <p:childTnLst>
                        <p:par>
                          <p:cTn id="395" fill="hold">
                            <p:stCondLst>
                              <p:cond delay="0"/>
                            </p:stCondLst>
                            <p:childTnLst>
                              <p:par>
                                <p:cTn id="39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0" fill="hold">
                      <p:stCondLst>
                        <p:cond delay="indefinite"/>
                      </p:stCondLst>
                      <p:childTnLst>
                        <p:par>
                          <p:cTn id="401" fill="hold">
                            <p:stCondLst>
                              <p:cond delay="0"/>
                            </p:stCondLst>
                            <p:childTnLst>
                              <p:par>
                                <p:cTn id="40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4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5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6" fill="hold">
                      <p:stCondLst>
                        <p:cond delay="indefinite"/>
                      </p:stCondLst>
                      <p:childTnLst>
                        <p:par>
                          <p:cTn id="407" fill="hold">
                            <p:stCondLst>
                              <p:cond delay="0"/>
                            </p:stCondLst>
                            <p:childTnLst>
                              <p:par>
                                <p:cTn id="40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2" fill="hold">
                      <p:stCondLst>
                        <p:cond delay="indefinite"/>
                      </p:stCondLst>
                      <p:childTnLst>
                        <p:par>
                          <p:cTn id="413" fill="hold">
                            <p:stCondLst>
                              <p:cond delay="0"/>
                            </p:stCondLst>
                            <p:childTnLst>
                              <p:par>
                                <p:cTn id="4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8" grpId="0" animBg="1"/>
      <p:bldP spid="9" grpId="0"/>
      <p:bldP spid="10" grpId="0" animBg="1"/>
      <p:bldP spid="11" grpId="0"/>
      <p:bldP spid="12" grpId="0" animBg="1"/>
      <p:bldP spid="13" grpId="0"/>
      <p:bldP spid="14" grpId="0" animBg="1"/>
      <p:bldP spid="15" grpId="0"/>
      <p:bldP spid="17" grpId="0" animBg="1"/>
      <p:bldP spid="18" grpId="0"/>
      <p:bldP spid="19" grpId="0"/>
      <p:bldP spid="20" grpId="0"/>
      <p:bldP spid="21" grpId="0"/>
      <p:bldP spid="22" grpId="0"/>
      <p:bldP spid="27" grpId="0"/>
      <p:bldP spid="75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2000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ксенона</a:t>
            </a:r>
            <a:endParaRPr lang="ru-RU" sz="3600" dirty="0"/>
          </a:p>
        </p:txBody>
      </p:sp>
      <p:pic>
        <p:nvPicPr>
          <p:cNvPr id="1026" name="Picture 2" descr="C:\Users\1\Desktop\графическая формула\5 уровней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5800"/>
            <a:ext cx="9144000" cy="5638799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0" y="6248400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1s</a:t>
            </a:r>
            <a:r>
              <a:rPr lang="ru-RU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2s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2p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3p</a:t>
            </a:r>
            <a:r>
              <a:rPr lang="ru-RU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4s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3d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 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4p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5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4d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5p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endParaRPr lang="ru-RU" sz="24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715000" y="2743200"/>
            <a:ext cx="838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131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867400" y="36576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54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Дуга 7"/>
          <p:cNvSpPr/>
          <p:nvPr/>
        </p:nvSpPr>
        <p:spPr>
          <a:xfrm rot="8361492" flipH="1">
            <a:off x="5342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858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Дуга 9"/>
          <p:cNvSpPr/>
          <p:nvPr/>
        </p:nvSpPr>
        <p:spPr>
          <a:xfrm rot="8361492" flipH="1">
            <a:off x="5723162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1628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Дуга 11"/>
          <p:cNvSpPr/>
          <p:nvPr/>
        </p:nvSpPr>
        <p:spPr>
          <a:xfrm rot="8361492" flipH="1">
            <a:off x="6104161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467600" y="42672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Дуга 13"/>
          <p:cNvSpPr/>
          <p:nvPr/>
        </p:nvSpPr>
        <p:spPr>
          <a:xfrm rot="8361492" flipH="1">
            <a:off x="6485162" y="23824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924800" y="4267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Дуга 16"/>
          <p:cNvSpPr/>
          <p:nvPr/>
        </p:nvSpPr>
        <p:spPr>
          <a:xfrm rot="8361492" flipH="1">
            <a:off x="6789961" y="23824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382000" y="42672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858000" y="2438400"/>
            <a:ext cx="22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7162800" y="2438400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7543800" y="2438400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8001000" y="2438400"/>
            <a:ext cx="685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8458200" y="2438400"/>
            <a:ext cx="533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cxnSp>
        <p:nvCxnSpPr>
          <p:cNvPr id="28" name="Прямая со стрелкой 27"/>
          <p:cNvCxnSpPr/>
          <p:nvPr/>
        </p:nvCxnSpPr>
        <p:spPr>
          <a:xfrm flipV="1">
            <a:off x="838200" y="5334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>
            <a:off x="1018200" y="535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 flipV="1">
            <a:off x="838200" y="47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>
            <a:off x="990600" y="47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/>
          <p:nvPr/>
        </p:nvCxnSpPr>
        <p:spPr>
          <a:xfrm flipV="1">
            <a:off x="1296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>
            <a:off x="14616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/>
          <p:nvPr/>
        </p:nvCxnSpPr>
        <p:spPr>
          <a:xfrm flipV="1">
            <a:off x="1764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>
            <a:off x="1944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/>
          <p:nvPr/>
        </p:nvCxnSpPr>
        <p:spPr>
          <a:xfrm flipV="1">
            <a:off x="22680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/>
          <p:nvPr/>
        </p:nvCxnSpPr>
        <p:spPr>
          <a:xfrm>
            <a:off x="2438400" y="460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8" name="Прямая со стрелкой 37"/>
          <p:cNvCxnSpPr/>
          <p:nvPr/>
        </p:nvCxnSpPr>
        <p:spPr>
          <a:xfrm flipV="1">
            <a:off x="838200" y="4038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9" name="Прямая со стрелкой 38"/>
          <p:cNvCxnSpPr/>
          <p:nvPr/>
        </p:nvCxnSpPr>
        <p:spPr>
          <a:xfrm>
            <a:off x="990600" y="4038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0" name="Прямая со стрелкой 39"/>
          <p:cNvCxnSpPr/>
          <p:nvPr/>
        </p:nvCxnSpPr>
        <p:spPr>
          <a:xfrm flipV="1">
            <a:off x="12954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/>
          <p:nvPr/>
        </p:nvCxnSpPr>
        <p:spPr>
          <a:xfrm>
            <a:off x="14760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flipV="1">
            <a:off x="17526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>
            <a:off x="1944000" y="38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/>
          <p:nvPr/>
        </p:nvCxnSpPr>
        <p:spPr>
          <a:xfrm flipV="1">
            <a:off x="2232000" y="3888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/>
          <p:nvPr/>
        </p:nvCxnSpPr>
        <p:spPr>
          <a:xfrm>
            <a:off x="2412000" y="3886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6" name="Прямая со стрелкой 45"/>
          <p:cNvCxnSpPr/>
          <p:nvPr/>
        </p:nvCxnSpPr>
        <p:spPr>
          <a:xfrm flipV="1">
            <a:off x="838200" y="3276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7" name="Прямая со стрелкой 46"/>
          <p:cNvCxnSpPr/>
          <p:nvPr/>
        </p:nvCxnSpPr>
        <p:spPr>
          <a:xfrm>
            <a:off x="990600" y="32766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8" name="Прямая со стрелкой 47"/>
          <p:cNvCxnSpPr/>
          <p:nvPr/>
        </p:nvCxnSpPr>
        <p:spPr>
          <a:xfrm flipV="1">
            <a:off x="13716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>
            <a:off x="15240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/>
          <p:nvPr/>
        </p:nvCxnSpPr>
        <p:spPr>
          <a:xfrm flipV="1">
            <a:off x="18288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/>
          <p:nvPr/>
        </p:nvCxnSpPr>
        <p:spPr>
          <a:xfrm>
            <a:off x="19812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/>
          <p:nvPr/>
        </p:nvCxnSpPr>
        <p:spPr>
          <a:xfrm flipV="1">
            <a:off x="22860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>
            <a:off x="2438400" y="25908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4" name="Прямая со стрелкой 53"/>
          <p:cNvCxnSpPr/>
          <p:nvPr/>
        </p:nvCxnSpPr>
        <p:spPr>
          <a:xfrm flipV="1">
            <a:off x="27432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 flipV="1">
            <a:off x="32004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 flipV="1">
            <a:off x="3708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7" name="Прямая со стрелкой 56"/>
          <p:cNvCxnSpPr/>
          <p:nvPr/>
        </p:nvCxnSpPr>
        <p:spPr>
          <a:xfrm flipV="1">
            <a:off x="4176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8" name="Прямая со стрелкой 57"/>
          <p:cNvCxnSpPr/>
          <p:nvPr/>
        </p:nvCxnSpPr>
        <p:spPr>
          <a:xfrm flipV="1">
            <a:off x="4644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9" name="Прямая со стрелкой 58"/>
          <p:cNvCxnSpPr/>
          <p:nvPr/>
        </p:nvCxnSpPr>
        <p:spPr>
          <a:xfrm>
            <a:off x="28956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0" name="Прямая со стрелкой 59"/>
          <p:cNvCxnSpPr/>
          <p:nvPr/>
        </p:nvCxnSpPr>
        <p:spPr>
          <a:xfrm>
            <a:off x="33528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/>
          <p:nvPr/>
        </p:nvCxnSpPr>
        <p:spPr>
          <a:xfrm>
            <a:off x="38880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2" name="Прямая со стрелкой 61"/>
          <p:cNvCxnSpPr/>
          <p:nvPr/>
        </p:nvCxnSpPr>
        <p:spPr>
          <a:xfrm>
            <a:off x="43434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/>
          <p:nvPr/>
        </p:nvCxnSpPr>
        <p:spPr>
          <a:xfrm>
            <a:off x="4800600" y="3124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4" name="Прямая со стрелкой 63"/>
          <p:cNvCxnSpPr/>
          <p:nvPr/>
        </p:nvCxnSpPr>
        <p:spPr>
          <a:xfrm flipV="1">
            <a:off x="792000" y="1981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5" name="Прямая со стрелкой 64"/>
          <p:cNvCxnSpPr/>
          <p:nvPr/>
        </p:nvCxnSpPr>
        <p:spPr>
          <a:xfrm>
            <a:off x="990600" y="20160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6" name="Прямая со стрелкой 65"/>
          <p:cNvCxnSpPr/>
          <p:nvPr/>
        </p:nvCxnSpPr>
        <p:spPr>
          <a:xfrm flipV="1">
            <a:off x="2772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7" name="Прямая со стрелкой 66"/>
          <p:cNvCxnSpPr/>
          <p:nvPr/>
        </p:nvCxnSpPr>
        <p:spPr>
          <a:xfrm flipV="1">
            <a:off x="3240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8" name="Прямая со стрелкой 67"/>
          <p:cNvCxnSpPr/>
          <p:nvPr/>
        </p:nvCxnSpPr>
        <p:spPr>
          <a:xfrm flipV="1">
            <a:off x="3708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75" name="TextBox 74"/>
          <p:cNvSpPr txBox="1"/>
          <p:nvPr/>
        </p:nvSpPr>
        <p:spPr>
          <a:xfrm>
            <a:off x="6172200" y="28194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Xe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69" name="Прямая со стрелкой 68"/>
          <p:cNvCxnSpPr/>
          <p:nvPr/>
        </p:nvCxnSpPr>
        <p:spPr>
          <a:xfrm flipV="1">
            <a:off x="4191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3" name="Прямая со стрелкой 72"/>
          <p:cNvCxnSpPr/>
          <p:nvPr/>
        </p:nvCxnSpPr>
        <p:spPr>
          <a:xfrm>
            <a:off x="29718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4" name="Прямая со стрелкой 73"/>
          <p:cNvCxnSpPr/>
          <p:nvPr/>
        </p:nvCxnSpPr>
        <p:spPr>
          <a:xfrm flipV="1">
            <a:off x="4680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2" name="Прямая со стрелкой 71"/>
          <p:cNvCxnSpPr/>
          <p:nvPr/>
        </p:nvCxnSpPr>
        <p:spPr>
          <a:xfrm>
            <a:off x="3429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6" name="Прямая со стрелкой 75"/>
          <p:cNvCxnSpPr/>
          <p:nvPr/>
        </p:nvCxnSpPr>
        <p:spPr>
          <a:xfrm>
            <a:off x="3924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7" name="Прямая со стрелкой 76"/>
          <p:cNvCxnSpPr/>
          <p:nvPr/>
        </p:nvCxnSpPr>
        <p:spPr>
          <a:xfrm>
            <a:off x="43920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8" name="Прямая со стрелкой 77"/>
          <p:cNvCxnSpPr/>
          <p:nvPr/>
        </p:nvCxnSpPr>
        <p:spPr>
          <a:xfrm>
            <a:off x="4876800" y="16764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2" name="Прямая со стрелкой 81"/>
          <p:cNvCxnSpPr/>
          <p:nvPr/>
        </p:nvCxnSpPr>
        <p:spPr>
          <a:xfrm flipV="1">
            <a:off x="1332000" y="121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9" name="Прямая со стрелкой 78"/>
          <p:cNvCxnSpPr/>
          <p:nvPr/>
        </p:nvCxnSpPr>
        <p:spPr>
          <a:xfrm flipV="1">
            <a:off x="1800000" y="121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0" name="Прямая со стрелкой 79"/>
          <p:cNvCxnSpPr/>
          <p:nvPr/>
        </p:nvCxnSpPr>
        <p:spPr>
          <a:xfrm flipV="1">
            <a:off x="2286000" y="121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1" name="Прямая со стрелкой 80"/>
          <p:cNvCxnSpPr/>
          <p:nvPr/>
        </p:nvCxnSpPr>
        <p:spPr>
          <a:xfrm>
            <a:off x="1524000" y="121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3" name="Прямая со стрелкой 82"/>
          <p:cNvCxnSpPr/>
          <p:nvPr/>
        </p:nvCxnSpPr>
        <p:spPr>
          <a:xfrm>
            <a:off x="1981200" y="121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4" name="Прямая со стрелкой 83"/>
          <p:cNvCxnSpPr/>
          <p:nvPr/>
        </p:nvCxnSpPr>
        <p:spPr>
          <a:xfrm>
            <a:off x="2466000" y="1219200"/>
            <a:ext cx="0" cy="3048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85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b="5250"/>
          <a:stretch>
            <a:fillRect/>
          </a:stretch>
        </p:blipFill>
        <p:spPr bwMode="auto">
          <a:xfrm>
            <a:off x="4932000" y="972000"/>
            <a:ext cx="161925" cy="649796"/>
          </a:xfrm>
          <a:prstGeom prst="rect">
            <a:avLst/>
          </a:prstGeom>
          <a:noFill/>
        </p:spPr>
      </p:pic>
      <p:pic>
        <p:nvPicPr>
          <p:cNvPr id="86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t="21000" b="10500"/>
          <a:stretch>
            <a:fillRect/>
          </a:stretch>
        </p:blipFill>
        <p:spPr bwMode="auto">
          <a:xfrm>
            <a:off x="2514600" y="681608"/>
            <a:ext cx="161925" cy="469776"/>
          </a:xfrm>
          <a:prstGeom prst="rect">
            <a:avLst/>
          </a:prstGeom>
          <a:noFill/>
        </p:spPr>
      </p:pic>
      <p:pic>
        <p:nvPicPr>
          <p:cNvPr id="87" name="Picture 2" descr="C:\Users\1\Desktop\графическая формула\линии.png"/>
          <p:cNvPicPr>
            <a:picLocks noChangeAspect="1" noChangeArrowheads="1"/>
          </p:cNvPicPr>
          <p:nvPr/>
        </p:nvPicPr>
        <p:blipFill>
          <a:blip r:embed="rId4" cstate="print"/>
          <a:srcRect t="36750" b="10500"/>
          <a:stretch>
            <a:fillRect/>
          </a:stretch>
        </p:blipFill>
        <p:spPr bwMode="auto">
          <a:xfrm>
            <a:off x="4932000" y="683985"/>
            <a:ext cx="161925" cy="36176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6" fill="hold">
                      <p:stCondLst>
                        <p:cond delay="indefinite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0" fill="hold">
                      <p:stCondLst>
                        <p:cond delay="indefinite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6" fill="hold">
                      <p:stCondLst>
                        <p:cond delay="indefinite"/>
                      </p:stCondLst>
                      <p:childTnLst>
                        <p:par>
                          <p:cTn id="227" fill="hold">
                            <p:stCondLst>
                              <p:cond delay="0"/>
                            </p:stCondLst>
                            <p:childTnLst>
                              <p:par>
                                <p:cTn id="2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>
                      <p:stCondLst>
                        <p:cond delay="indefinite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4" fill="hold">
                      <p:stCondLst>
                        <p:cond delay="indefinite"/>
                      </p:stCondLst>
                      <p:childTnLst>
                        <p:par>
                          <p:cTn id="245" fill="hold">
                            <p:stCondLst>
                              <p:cond delay="0"/>
                            </p:stCondLst>
                            <p:childTnLst>
                              <p:par>
                                <p:cTn id="2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0" fill="hold">
                      <p:stCondLst>
                        <p:cond delay="indefinite"/>
                      </p:stCondLst>
                      <p:childTnLst>
                        <p:par>
                          <p:cTn id="251" fill="hold">
                            <p:stCondLst>
                              <p:cond delay="0"/>
                            </p:stCondLst>
                            <p:childTnLst>
                              <p:par>
                                <p:cTn id="2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6" fill="hold">
                      <p:stCondLst>
                        <p:cond delay="indefinite"/>
                      </p:stCondLst>
                      <p:childTnLst>
                        <p:par>
                          <p:cTn id="257" fill="hold">
                            <p:stCondLst>
                              <p:cond delay="0"/>
                            </p:stCondLst>
                            <p:childTnLst>
                              <p:par>
                                <p:cTn id="2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2" fill="hold">
                      <p:stCondLst>
                        <p:cond delay="indefinite"/>
                      </p:stCondLst>
                      <p:childTnLst>
                        <p:par>
                          <p:cTn id="263" fill="hold">
                            <p:stCondLst>
                              <p:cond delay="0"/>
                            </p:stCondLst>
                            <p:childTnLst>
                              <p:par>
                                <p:cTn id="26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8" fill="hold">
                      <p:stCondLst>
                        <p:cond delay="indefinite"/>
                      </p:stCondLst>
                      <p:childTnLst>
                        <p:par>
                          <p:cTn id="269" fill="hold">
                            <p:stCondLst>
                              <p:cond delay="0"/>
                            </p:stCondLst>
                            <p:childTnLst>
                              <p:par>
                                <p:cTn id="27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4" fill="hold">
                      <p:stCondLst>
                        <p:cond delay="indefinite"/>
                      </p:stCondLst>
                      <p:childTnLst>
                        <p:par>
                          <p:cTn id="275" fill="hold">
                            <p:stCondLst>
                              <p:cond delay="0"/>
                            </p:stCondLst>
                            <p:childTnLst>
                              <p:par>
                                <p:cTn id="27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0" fill="hold">
                      <p:stCondLst>
                        <p:cond delay="indefinite"/>
                      </p:stCondLst>
                      <p:childTnLst>
                        <p:par>
                          <p:cTn id="281" fill="hold">
                            <p:stCondLst>
                              <p:cond delay="0"/>
                            </p:stCondLst>
                            <p:childTnLst>
                              <p:par>
                                <p:cTn id="28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6" fill="hold">
                      <p:stCondLst>
                        <p:cond delay="indefinite"/>
                      </p:stCondLst>
                      <p:childTnLst>
                        <p:par>
                          <p:cTn id="287" fill="hold">
                            <p:stCondLst>
                              <p:cond delay="0"/>
                            </p:stCondLst>
                            <p:childTnLst>
                              <p:par>
                                <p:cTn id="28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2" fill="hold">
                      <p:stCondLst>
                        <p:cond delay="indefinite"/>
                      </p:stCondLst>
                      <p:childTnLst>
                        <p:par>
                          <p:cTn id="293" fill="hold">
                            <p:stCondLst>
                              <p:cond delay="0"/>
                            </p:stCondLst>
                            <p:childTnLst>
                              <p:par>
                                <p:cTn id="29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8" fill="hold">
                      <p:stCondLst>
                        <p:cond delay="indefinite"/>
                      </p:stCondLst>
                      <p:childTnLst>
                        <p:par>
                          <p:cTn id="299" fill="hold">
                            <p:stCondLst>
                              <p:cond delay="0"/>
                            </p:stCondLst>
                            <p:childTnLst>
                              <p:par>
                                <p:cTn id="30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4" fill="hold">
                      <p:stCondLst>
                        <p:cond delay="indefinite"/>
                      </p:stCondLst>
                      <p:childTnLst>
                        <p:par>
                          <p:cTn id="305" fill="hold">
                            <p:stCondLst>
                              <p:cond delay="0"/>
                            </p:stCondLst>
                            <p:childTnLst>
                              <p:par>
                                <p:cTn id="30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0" fill="hold">
                      <p:stCondLst>
                        <p:cond delay="indefinite"/>
                      </p:stCondLst>
                      <p:childTnLst>
                        <p:par>
                          <p:cTn id="311" fill="hold">
                            <p:stCondLst>
                              <p:cond delay="0"/>
                            </p:stCondLst>
                            <p:childTnLst>
                              <p:par>
                                <p:cTn id="3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6" fill="hold">
                      <p:stCondLst>
                        <p:cond delay="indefinite"/>
                      </p:stCondLst>
                      <p:childTnLst>
                        <p:par>
                          <p:cTn id="317" fill="hold">
                            <p:stCondLst>
                              <p:cond delay="0"/>
                            </p:stCondLst>
                            <p:childTnLst>
                              <p:par>
                                <p:cTn id="3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2" fill="hold">
                      <p:stCondLst>
                        <p:cond delay="indefinite"/>
                      </p:stCondLst>
                      <p:childTnLst>
                        <p:par>
                          <p:cTn id="323" fill="hold">
                            <p:stCondLst>
                              <p:cond delay="0"/>
                            </p:stCondLst>
                            <p:childTnLst>
                              <p:par>
                                <p:cTn id="3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8" fill="hold">
                      <p:stCondLst>
                        <p:cond delay="indefinite"/>
                      </p:stCondLst>
                      <p:childTnLst>
                        <p:par>
                          <p:cTn id="329" fill="hold">
                            <p:stCondLst>
                              <p:cond delay="0"/>
                            </p:stCondLst>
                            <p:childTnLst>
                              <p:par>
                                <p:cTn id="3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4" fill="hold">
                      <p:stCondLst>
                        <p:cond delay="indefinite"/>
                      </p:stCondLst>
                      <p:childTnLst>
                        <p:par>
                          <p:cTn id="335" fill="hold">
                            <p:stCondLst>
                              <p:cond delay="0"/>
                            </p:stCondLst>
                            <p:childTnLst>
                              <p:par>
                                <p:cTn id="3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0" fill="hold">
                      <p:stCondLst>
                        <p:cond delay="indefinite"/>
                      </p:stCondLst>
                      <p:childTnLst>
                        <p:par>
                          <p:cTn id="341" fill="hold">
                            <p:stCondLst>
                              <p:cond delay="0"/>
                            </p:stCondLst>
                            <p:childTnLst>
                              <p:par>
                                <p:cTn id="3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6" fill="hold">
                      <p:stCondLst>
                        <p:cond delay="indefinite"/>
                      </p:stCondLst>
                      <p:childTnLst>
                        <p:par>
                          <p:cTn id="347" fill="hold">
                            <p:stCondLst>
                              <p:cond delay="0"/>
                            </p:stCondLst>
                            <p:childTnLst>
                              <p:par>
                                <p:cTn id="3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0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2" fill="hold">
                      <p:stCondLst>
                        <p:cond delay="indefinite"/>
                      </p:stCondLst>
                      <p:childTnLst>
                        <p:par>
                          <p:cTn id="353" fill="hold">
                            <p:stCondLst>
                              <p:cond delay="0"/>
                            </p:stCondLst>
                            <p:childTnLst>
                              <p:par>
                                <p:cTn id="3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8" fill="hold">
                      <p:stCondLst>
                        <p:cond delay="indefinite"/>
                      </p:stCondLst>
                      <p:childTnLst>
                        <p:par>
                          <p:cTn id="359" fill="hold">
                            <p:stCondLst>
                              <p:cond delay="0"/>
                            </p:stCondLst>
                            <p:childTnLst>
                              <p:par>
                                <p:cTn id="36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4" fill="hold">
                      <p:stCondLst>
                        <p:cond delay="indefinite"/>
                      </p:stCondLst>
                      <p:childTnLst>
                        <p:par>
                          <p:cTn id="365" fill="hold">
                            <p:stCondLst>
                              <p:cond delay="0"/>
                            </p:stCondLst>
                            <p:childTnLst>
                              <p:par>
                                <p:cTn id="36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0" fill="hold">
                      <p:stCondLst>
                        <p:cond delay="indefinite"/>
                      </p:stCondLst>
                      <p:childTnLst>
                        <p:par>
                          <p:cTn id="371" fill="hold">
                            <p:stCondLst>
                              <p:cond delay="0"/>
                            </p:stCondLst>
                            <p:childTnLst>
                              <p:par>
                                <p:cTn id="37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6" fill="hold">
                      <p:stCondLst>
                        <p:cond delay="indefinite"/>
                      </p:stCondLst>
                      <p:childTnLst>
                        <p:par>
                          <p:cTn id="377" fill="hold">
                            <p:stCondLst>
                              <p:cond delay="0"/>
                            </p:stCondLst>
                            <p:childTnLst>
                              <p:par>
                                <p:cTn id="37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2" fill="hold">
                      <p:stCondLst>
                        <p:cond delay="indefinite"/>
                      </p:stCondLst>
                      <p:childTnLst>
                        <p:par>
                          <p:cTn id="383" fill="hold">
                            <p:stCondLst>
                              <p:cond delay="0"/>
                            </p:stCondLst>
                            <p:childTnLst>
                              <p:par>
                                <p:cTn id="38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8" fill="hold">
                      <p:stCondLst>
                        <p:cond delay="indefinite"/>
                      </p:stCondLst>
                      <p:childTnLst>
                        <p:par>
                          <p:cTn id="389" fill="hold">
                            <p:stCondLst>
                              <p:cond delay="0"/>
                            </p:stCondLst>
                            <p:childTnLst>
                              <p:par>
                                <p:cTn id="39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4" fill="hold">
                      <p:stCondLst>
                        <p:cond delay="indefinite"/>
                      </p:stCondLst>
                      <p:childTnLst>
                        <p:par>
                          <p:cTn id="395" fill="hold">
                            <p:stCondLst>
                              <p:cond delay="0"/>
                            </p:stCondLst>
                            <p:childTnLst>
                              <p:par>
                                <p:cTn id="39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0" fill="hold">
                      <p:stCondLst>
                        <p:cond delay="indefinite"/>
                      </p:stCondLst>
                      <p:childTnLst>
                        <p:par>
                          <p:cTn id="401" fill="hold">
                            <p:stCondLst>
                              <p:cond delay="0"/>
                            </p:stCondLst>
                            <p:childTnLst>
                              <p:par>
                                <p:cTn id="40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4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5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6" fill="hold">
                      <p:stCondLst>
                        <p:cond delay="indefinite"/>
                      </p:stCondLst>
                      <p:childTnLst>
                        <p:par>
                          <p:cTn id="407" fill="hold">
                            <p:stCondLst>
                              <p:cond delay="0"/>
                            </p:stCondLst>
                            <p:childTnLst>
                              <p:par>
                                <p:cTn id="40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2" fill="hold">
                      <p:stCondLst>
                        <p:cond delay="indefinite"/>
                      </p:stCondLst>
                      <p:childTnLst>
                        <p:par>
                          <p:cTn id="413" fill="hold">
                            <p:stCondLst>
                              <p:cond delay="0"/>
                            </p:stCondLst>
                            <p:childTnLst>
                              <p:par>
                                <p:cTn id="4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6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8" fill="hold">
                      <p:stCondLst>
                        <p:cond delay="indefinite"/>
                      </p:stCondLst>
                      <p:childTnLst>
                        <p:par>
                          <p:cTn id="419" fill="hold">
                            <p:stCondLst>
                              <p:cond delay="0"/>
                            </p:stCondLst>
                            <p:childTnLst>
                              <p:par>
                                <p:cTn id="4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8" grpId="0" animBg="1"/>
      <p:bldP spid="9" grpId="0"/>
      <p:bldP spid="10" grpId="0" animBg="1"/>
      <p:bldP spid="11" grpId="0"/>
      <p:bldP spid="12" grpId="0" animBg="1"/>
      <p:bldP spid="13" grpId="0"/>
      <p:bldP spid="14" grpId="0" animBg="1"/>
      <p:bldP spid="15" grpId="0"/>
      <p:bldP spid="17" grpId="0" animBg="1"/>
      <p:bldP spid="18" grpId="0"/>
      <p:bldP spid="19" grpId="0"/>
      <p:bldP spid="20" grpId="0"/>
      <p:bldP spid="21" grpId="0"/>
      <p:bldP spid="22" grpId="0"/>
      <p:bldP spid="27" grpId="0"/>
      <p:bldP spid="75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1\Desktop\графическая формула\с 4 уровня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33400"/>
            <a:ext cx="8915400" cy="5915025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0" y="0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цезия</a:t>
            </a:r>
            <a:endParaRPr lang="ru-RU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0" y="6396335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…4s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3d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 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4p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5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4d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5p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6s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endParaRPr lang="ru-RU" sz="24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410200" y="4114800"/>
            <a:ext cx="838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133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486401" y="5029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55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6" name="Дуга 25"/>
          <p:cNvSpPr/>
          <p:nvPr/>
        </p:nvSpPr>
        <p:spPr>
          <a:xfrm rot="8361492" flipH="1">
            <a:off x="4961163" y="37540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477001" y="56388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8" name="Дуга 27"/>
          <p:cNvSpPr/>
          <p:nvPr/>
        </p:nvSpPr>
        <p:spPr>
          <a:xfrm rot="8361492" flipH="1">
            <a:off x="5342163" y="37540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781801" y="56388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0" name="Дуга 29"/>
          <p:cNvSpPr/>
          <p:nvPr/>
        </p:nvSpPr>
        <p:spPr>
          <a:xfrm rot="8361492" flipH="1">
            <a:off x="5723162" y="37540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7086601" y="56388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2" name="Дуга 31"/>
          <p:cNvSpPr/>
          <p:nvPr/>
        </p:nvSpPr>
        <p:spPr>
          <a:xfrm rot="8361492" flipH="1">
            <a:off x="6104163" y="37540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7543801" y="56388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4" name="Дуга 33"/>
          <p:cNvSpPr/>
          <p:nvPr/>
        </p:nvSpPr>
        <p:spPr>
          <a:xfrm rot="8361492" flipH="1">
            <a:off x="6408962" y="37540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8001001" y="56388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6477001" y="3810000"/>
            <a:ext cx="22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sp>
        <p:nvSpPr>
          <p:cNvPr id="37" name="TextBox 36"/>
          <p:cNvSpPr txBox="1"/>
          <p:nvPr/>
        </p:nvSpPr>
        <p:spPr>
          <a:xfrm>
            <a:off x="6781801" y="3810000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sp>
        <p:nvSpPr>
          <p:cNvPr id="38" name="TextBox 37"/>
          <p:cNvSpPr txBox="1"/>
          <p:nvPr/>
        </p:nvSpPr>
        <p:spPr>
          <a:xfrm>
            <a:off x="7162801" y="3810000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sp>
        <p:nvSpPr>
          <p:cNvPr id="39" name="TextBox 38"/>
          <p:cNvSpPr txBox="1"/>
          <p:nvPr/>
        </p:nvSpPr>
        <p:spPr>
          <a:xfrm>
            <a:off x="7620001" y="3810000"/>
            <a:ext cx="685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sp>
        <p:nvSpPr>
          <p:cNvPr id="40" name="TextBox 39"/>
          <p:cNvSpPr txBox="1"/>
          <p:nvPr/>
        </p:nvSpPr>
        <p:spPr>
          <a:xfrm>
            <a:off x="8077201" y="3810000"/>
            <a:ext cx="533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sp>
        <p:nvSpPr>
          <p:cNvPr id="41" name="TextBox 40"/>
          <p:cNvSpPr txBox="1"/>
          <p:nvPr/>
        </p:nvSpPr>
        <p:spPr>
          <a:xfrm>
            <a:off x="5791201" y="41910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Cs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2" name="Дуга 41"/>
          <p:cNvSpPr/>
          <p:nvPr/>
        </p:nvSpPr>
        <p:spPr>
          <a:xfrm rot="8361492" flipH="1">
            <a:off x="6789962" y="3754012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8305800" y="56388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8382000" y="3810000"/>
            <a:ext cx="30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cxnSp>
        <p:nvCxnSpPr>
          <p:cNvPr id="46" name="Прямая со стрелкой 45"/>
          <p:cNvCxnSpPr/>
          <p:nvPr/>
        </p:nvCxnSpPr>
        <p:spPr>
          <a:xfrm flipV="1">
            <a:off x="864000" y="55626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7" name="Прямая со стрелкой 46"/>
          <p:cNvCxnSpPr/>
          <p:nvPr/>
        </p:nvCxnSpPr>
        <p:spPr>
          <a:xfrm>
            <a:off x="1018200" y="55878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8" name="Прямая со стрелкой 57"/>
          <p:cNvCxnSpPr/>
          <p:nvPr/>
        </p:nvCxnSpPr>
        <p:spPr>
          <a:xfrm flipV="1">
            <a:off x="2700000" y="54612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9" name="Прямая со стрелкой 58"/>
          <p:cNvCxnSpPr/>
          <p:nvPr/>
        </p:nvCxnSpPr>
        <p:spPr>
          <a:xfrm>
            <a:off x="2895600" y="54864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0" name="Прямая со стрелкой 59"/>
          <p:cNvCxnSpPr/>
          <p:nvPr/>
        </p:nvCxnSpPr>
        <p:spPr>
          <a:xfrm flipV="1">
            <a:off x="3132000" y="5472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/>
          <p:nvPr/>
        </p:nvCxnSpPr>
        <p:spPr>
          <a:xfrm>
            <a:off x="3312000" y="5472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4" name="Прямая со стрелкой 63"/>
          <p:cNvCxnSpPr/>
          <p:nvPr/>
        </p:nvCxnSpPr>
        <p:spPr>
          <a:xfrm flipV="1">
            <a:off x="3630000" y="5472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5" name="Прямая со стрелкой 64"/>
          <p:cNvCxnSpPr/>
          <p:nvPr/>
        </p:nvCxnSpPr>
        <p:spPr>
          <a:xfrm>
            <a:off x="3810000" y="54864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6" name="Прямая со стрелкой 65"/>
          <p:cNvCxnSpPr/>
          <p:nvPr/>
        </p:nvCxnSpPr>
        <p:spPr>
          <a:xfrm flipV="1">
            <a:off x="4087200" y="5472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7" name="Прямая со стрелкой 66"/>
          <p:cNvCxnSpPr/>
          <p:nvPr/>
        </p:nvCxnSpPr>
        <p:spPr>
          <a:xfrm>
            <a:off x="4248000" y="54864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8" name="Прямая со стрелкой 67"/>
          <p:cNvCxnSpPr/>
          <p:nvPr/>
        </p:nvCxnSpPr>
        <p:spPr>
          <a:xfrm flipV="1">
            <a:off x="4536000" y="5472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9" name="Прямая со стрелкой 68"/>
          <p:cNvCxnSpPr/>
          <p:nvPr/>
        </p:nvCxnSpPr>
        <p:spPr>
          <a:xfrm>
            <a:off x="4716000" y="54864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2" name="Прямая со стрелкой 71"/>
          <p:cNvCxnSpPr/>
          <p:nvPr/>
        </p:nvCxnSpPr>
        <p:spPr>
          <a:xfrm flipV="1">
            <a:off x="1369800" y="5004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3" name="Прямая со стрелкой 72"/>
          <p:cNvCxnSpPr/>
          <p:nvPr/>
        </p:nvCxnSpPr>
        <p:spPr>
          <a:xfrm>
            <a:off x="1524000" y="50292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4" name="Прямая со стрелкой 73"/>
          <p:cNvCxnSpPr/>
          <p:nvPr/>
        </p:nvCxnSpPr>
        <p:spPr>
          <a:xfrm flipV="1">
            <a:off x="1828800" y="5004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5" name="Прямая со стрелкой 74"/>
          <p:cNvCxnSpPr/>
          <p:nvPr/>
        </p:nvCxnSpPr>
        <p:spPr>
          <a:xfrm>
            <a:off x="1983000" y="5040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6" name="Прямая со стрелкой 75"/>
          <p:cNvCxnSpPr/>
          <p:nvPr/>
        </p:nvCxnSpPr>
        <p:spPr>
          <a:xfrm flipV="1">
            <a:off x="2284200" y="5004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7" name="Прямая со стрелкой 76"/>
          <p:cNvCxnSpPr/>
          <p:nvPr/>
        </p:nvCxnSpPr>
        <p:spPr>
          <a:xfrm>
            <a:off x="2438400" y="50292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8" name="Прямая со стрелкой 77"/>
          <p:cNvCxnSpPr/>
          <p:nvPr/>
        </p:nvCxnSpPr>
        <p:spPr>
          <a:xfrm flipV="1">
            <a:off x="864000" y="4500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9" name="Прямая со стрелкой 78"/>
          <p:cNvCxnSpPr/>
          <p:nvPr/>
        </p:nvCxnSpPr>
        <p:spPr>
          <a:xfrm>
            <a:off x="1044000" y="4521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0" name="Прямая со стрелкой 79"/>
          <p:cNvCxnSpPr/>
          <p:nvPr/>
        </p:nvCxnSpPr>
        <p:spPr>
          <a:xfrm flipV="1">
            <a:off x="2741400" y="4242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1" name="Прямая со стрелкой 80"/>
          <p:cNvCxnSpPr/>
          <p:nvPr/>
        </p:nvCxnSpPr>
        <p:spPr>
          <a:xfrm>
            <a:off x="2895600" y="42672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2" name="Прямая со стрелкой 81"/>
          <p:cNvCxnSpPr/>
          <p:nvPr/>
        </p:nvCxnSpPr>
        <p:spPr>
          <a:xfrm flipV="1">
            <a:off x="3198600" y="4242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3" name="Прямая со стрелкой 82"/>
          <p:cNvCxnSpPr/>
          <p:nvPr/>
        </p:nvCxnSpPr>
        <p:spPr>
          <a:xfrm>
            <a:off x="3352800" y="42672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4" name="Прямая со стрелкой 83"/>
          <p:cNvCxnSpPr/>
          <p:nvPr/>
        </p:nvCxnSpPr>
        <p:spPr>
          <a:xfrm flipV="1">
            <a:off x="3655800" y="4242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5" name="Прямая со стрелкой 84"/>
          <p:cNvCxnSpPr/>
          <p:nvPr/>
        </p:nvCxnSpPr>
        <p:spPr>
          <a:xfrm>
            <a:off x="3810000" y="42672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6" name="Прямая со стрелкой 85"/>
          <p:cNvCxnSpPr/>
          <p:nvPr/>
        </p:nvCxnSpPr>
        <p:spPr>
          <a:xfrm flipV="1">
            <a:off x="4114800" y="4248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7" name="Прямая со стрелкой 86"/>
          <p:cNvCxnSpPr/>
          <p:nvPr/>
        </p:nvCxnSpPr>
        <p:spPr>
          <a:xfrm>
            <a:off x="4269000" y="4248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92" name="Прямая со стрелкой 91"/>
          <p:cNvCxnSpPr/>
          <p:nvPr/>
        </p:nvCxnSpPr>
        <p:spPr>
          <a:xfrm flipV="1">
            <a:off x="4572000" y="4248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93" name="Прямая со стрелкой 92"/>
          <p:cNvCxnSpPr/>
          <p:nvPr/>
        </p:nvCxnSpPr>
        <p:spPr>
          <a:xfrm>
            <a:off x="4752000" y="4248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98" name="Прямая со стрелкой 97"/>
          <p:cNvCxnSpPr/>
          <p:nvPr/>
        </p:nvCxnSpPr>
        <p:spPr>
          <a:xfrm flipV="1">
            <a:off x="1369800" y="3861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99" name="Прямая со стрелкой 98"/>
          <p:cNvCxnSpPr/>
          <p:nvPr/>
        </p:nvCxnSpPr>
        <p:spPr>
          <a:xfrm>
            <a:off x="1524000" y="38862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0" name="Прямая со стрелкой 99"/>
          <p:cNvCxnSpPr/>
          <p:nvPr/>
        </p:nvCxnSpPr>
        <p:spPr>
          <a:xfrm flipV="1">
            <a:off x="1827000" y="3861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1" name="Прямая со стрелкой 100"/>
          <p:cNvCxnSpPr/>
          <p:nvPr/>
        </p:nvCxnSpPr>
        <p:spPr>
          <a:xfrm>
            <a:off x="1981200" y="38862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2" name="Прямая со стрелкой 101"/>
          <p:cNvCxnSpPr/>
          <p:nvPr/>
        </p:nvCxnSpPr>
        <p:spPr>
          <a:xfrm flipV="1">
            <a:off x="2284200" y="3861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3" name="Прямая со стрелкой 102"/>
          <p:cNvCxnSpPr/>
          <p:nvPr/>
        </p:nvCxnSpPr>
        <p:spPr>
          <a:xfrm>
            <a:off x="2438400" y="38862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4" name="Прямая со стрелкой 103"/>
          <p:cNvCxnSpPr/>
          <p:nvPr/>
        </p:nvCxnSpPr>
        <p:spPr>
          <a:xfrm flipV="1">
            <a:off x="864000" y="3384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0" fill="hold">
                      <p:stCondLst>
                        <p:cond delay="indefinite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6" fill="hold">
                      <p:stCondLst>
                        <p:cond delay="indefinite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2" fill="hold">
                      <p:stCondLst>
                        <p:cond delay="indefinite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4" fill="hold">
                      <p:stCondLst>
                        <p:cond delay="indefinite"/>
                      </p:stCondLst>
                      <p:childTnLst>
                        <p:par>
                          <p:cTn id="205" fill="hold">
                            <p:stCondLst>
                              <p:cond delay="0"/>
                            </p:stCondLst>
                            <p:childTnLst>
                              <p:par>
                                <p:cTn id="20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0" fill="hold">
                      <p:stCondLst>
                        <p:cond delay="indefinite"/>
                      </p:stCondLst>
                      <p:childTnLst>
                        <p:par>
                          <p:cTn id="211" fill="hold">
                            <p:stCondLst>
                              <p:cond delay="0"/>
                            </p:stCondLst>
                            <p:childTnLst>
                              <p:par>
                                <p:cTn id="2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6" fill="hold">
                      <p:stCondLst>
                        <p:cond delay="indefinite"/>
                      </p:stCondLst>
                      <p:childTnLst>
                        <p:par>
                          <p:cTn id="217" fill="hold">
                            <p:stCondLst>
                              <p:cond delay="0"/>
                            </p:stCondLst>
                            <p:childTnLst>
                              <p:par>
                                <p:cTn id="2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0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2" fill="hold">
                      <p:stCondLst>
                        <p:cond delay="indefinite"/>
                      </p:stCondLst>
                      <p:childTnLst>
                        <p:par>
                          <p:cTn id="223" fill="hold">
                            <p:stCondLst>
                              <p:cond delay="0"/>
                            </p:stCondLst>
                            <p:childTnLst>
                              <p:par>
                                <p:cTn id="2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8" fill="hold">
                      <p:stCondLst>
                        <p:cond delay="indefinite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2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4" fill="hold">
                      <p:stCondLst>
                        <p:cond delay="indefinite"/>
                      </p:stCondLst>
                      <p:childTnLst>
                        <p:par>
                          <p:cTn id="235" fill="hold">
                            <p:stCondLst>
                              <p:cond delay="0"/>
                            </p:stCondLst>
                            <p:childTnLst>
                              <p:par>
                                <p:cTn id="2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0" fill="hold">
                      <p:stCondLst>
                        <p:cond delay="indefinite"/>
                      </p:stCondLst>
                      <p:childTnLst>
                        <p:par>
                          <p:cTn id="241" fill="hold">
                            <p:stCondLst>
                              <p:cond delay="0"/>
                            </p:stCondLst>
                            <p:childTnLst>
                              <p:par>
                                <p:cTn id="2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6" fill="hold">
                      <p:stCondLst>
                        <p:cond delay="indefinite"/>
                      </p:stCondLst>
                      <p:childTnLst>
                        <p:par>
                          <p:cTn id="247" fill="hold">
                            <p:stCondLst>
                              <p:cond delay="0"/>
                            </p:stCondLst>
                            <p:childTnLst>
                              <p:par>
                                <p:cTn id="2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2" fill="hold">
                      <p:stCondLst>
                        <p:cond delay="indefinite"/>
                      </p:stCondLst>
                      <p:childTnLst>
                        <p:par>
                          <p:cTn id="253" fill="hold">
                            <p:stCondLst>
                              <p:cond delay="0"/>
                            </p:stCondLst>
                            <p:childTnLst>
                              <p:par>
                                <p:cTn id="2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6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8" fill="hold">
                      <p:stCondLst>
                        <p:cond delay="indefinite"/>
                      </p:stCondLst>
                      <p:childTnLst>
                        <p:par>
                          <p:cTn id="259" fill="hold">
                            <p:stCondLst>
                              <p:cond delay="0"/>
                            </p:stCondLst>
                            <p:childTnLst>
                              <p:par>
                                <p:cTn id="26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4" fill="hold">
                      <p:stCondLst>
                        <p:cond delay="indefinite"/>
                      </p:stCondLst>
                      <p:childTnLst>
                        <p:par>
                          <p:cTn id="265" fill="hold">
                            <p:stCondLst>
                              <p:cond delay="0"/>
                            </p:stCondLst>
                            <p:childTnLst>
                              <p:par>
                                <p:cTn id="26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0" fill="hold">
                      <p:stCondLst>
                        <p:cond delay="indefinite"/>
                      </p:stCondLst>
                      <p:childTnLst>
                        <p:par>
                          <p:cTn id="271" fill="hold">
                            <p:stCondLst>
                              <p:cond delay="0"/>
                            </p:stCondLst>
                            <p:childTnLst>
                              <p:par>
                                <p:cTn id="27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6" fill="hold">
                      <p:stCondLst>
                        <p:cond delay="indefinite"/>
                      </p:stCondLst>
                      <p:childTnLst>
                        <p:par>
                          <p:cTn id="277" fill="hold">
                            <p:stCondLst>
                              <p:cond delay="0"/>
                            </p:stCondLst>
                            <p:childTnLst>
                              <p:par>
                                <p:cTn id="27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0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2" fill="hold">
                      <p:stCondLst>
                        <p:cond delay="indefinite"/>
                      </p:stCondLst>
                      <p:childTnLst>
                        <p:par>
                          <p:cTn id="283" fill="hold">
                            <p:stCondLst>
                              <p:cond delay="0"/>
                            </p:stCondLst>
                            <p:childTnLst>
                              <p:par>
                                <p:cTn id="28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8" fill="hold">
                      <p:stCondLst>
                        <p:cond delay="indefinite"/>
                      </p:stCondLst>
                      <p:childTnLst>
                        <p:par>
                          <p:cTn id="289" fill="hold">
                            <p:stCondLst>
                              <p:cond delay="0"/>
                            </p:stCondLst>
                            <p:childTnLst>
                              <p:par>
                                <p:cTn id="29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2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4" fill="hold">
                      <p:stCondLst>
                        <p:cond delay="indefinite"/>
                      </p:stCondLst>
                      <p:childTnLst>
                        <p:par>
                          <p:cTn id="295" fill="hold">
                            <p:stCondLst>
                              <p:cond delay="0"/>
                            </p:stCondLst>
                            <p:childTnLst>
                              <p:par>
                                <p:cTn id="29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0" fill="hold">
                      <p:stCondLst>
                        <p:cond delay="indefinite"/>
                      </p:stCondLst>
                      <p:childTnLst>
                        <p:par>
                          <p:cTn id="301" fill="hold">
                            <p:stCondLst>
                              <p:cond delay="0"/>
                            </p:stCondLst>
                            <p:childTnLst>
                              <p:par>
                                <p:cTn id="30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4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6" fill="hold">
                      <p:stCondLst>
                        <p:cond delay="indefinite"/>
                      </p:stCondLst>
                      <p:childTnLst>
                        <p:par>
                          <p:cTn id="307" fill="hold">
                            <p:stCondLst>
                              <p:cond delay="0"/>
                            </p:stCondLst>
                            <p:childTnLst>
                              <p:par>
                                <p:cTn id="30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2" fill="hold">
                      <p:stCondLst>
                        <p:cond delay="indefinite"/>
                      </p:stCondLst>
                      <p:childTnLst>
                        <p:par>
                          <p:cTn id="313" fill="hold">
                            <p:stCondLst>
                              <p:cond delay="0"/>
                            </p:stCondLst>
                            <p:childTnLst>
                              <p:par>
                                <p:cTn id="3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6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8" fill="hold">
                      <p:stCondLst>
                        <p:cond delay="indefinite"/>
                      </p:stCondLst>
                      <p:childTnLst>
                        <p:par>
                          <p:cTn id="319" fill="hold">
                            <p:stCondLst>
                              <p:cond delay="0"/>
                            </p:stCondLst>
                            <p:childTnLst>
                              <p:par>
                                <p:cTn id="3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4" grpId="0"/>
      <p:bldP spid="25" grpId="0"/>
      <p:bldP spid="26" grpId="0" animBg="1"/>
      <p:bldP spid="27" grpId="0"/>
      <p:bldP spid="28" grpId="0" animBg="1"/>
      <p:bldP spid="29" grpId="0"/>
      <p:bldP spid="30" grpId="0" animBg="1"/>
      <p:bldP spid="31" grpId="0"/>
      <p:bldP spid="32" grpId="0" animBg="1"/>
      <p:bldP spid="33" grpId="0"/>
      <p:bldP spid="34" grpId="0" animBg="1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 animBg="1"/>
      <p:bldP spid="44" grpId="0"/>
      <p:bldP spid="45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1\Desktop\графическая формула\с 4 уровня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33400"/>
            <a:ext cx="8915400" cy="5915025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0" y="0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бария</a:t>
            </a:r>
            <a:endParaRPr lang="ru-RU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0" y="6396335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…4s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3d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 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4p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5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4d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5p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6s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endParaRPr lang="ru-RU" sz="24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410200" y="4114800"/>
            <a:ext cx="838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137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486401" y="5029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56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6" name="Дуга 25"/>
          <p:cNvSpPr/>
          <p:nvPr/>
        </p:nvSpPr>
        <p:spPr>
          <a:xfrm rot="8361492" flipH="1">
            <a:off x="4961163" y="37540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477001" y="56388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8" name="Дуга 27"/>
          <p:cNvSpPr/>
          <p:nvPr/>
        </p:nvSpPr>
        <p:spPr>
          <a:xfrm rot="8361492" flipH="1">
            <a:off x="5342163" y="37540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781801" y="56388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0" name="Дуга 29"/>
          <p:cNvSpPr/>
          <p:nvPr/>
        </p:nvSpPr>
        <p:spPr>
          <a:xfrm rot="8361492" flipH="1">
            <a:off x="5723162" y="37540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7086601" y="56388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2" name="Дуга 31"/>
          <p:cNvSpPr/>
          <p:nvPr/>
        </p:nvSpPr>
        <p:spPr>
          <a:xfrm rot="8361492" flipH="1">
            <a:off x="6104163" y="37540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7543801" y="56388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4" name="Дуга 33"/>
          <p:cNvSpPr/>
          <p:nvPr/>
        </p:nvSpPr>
        <p:spPr>
          <a:xfrm rot="8361492" flipH="1">
            <a:off x="6408962" y="37540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8001001" y="56388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6477001" y="3810000"/>
            <a:ext cx="22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sp>
        <p:nvSpPr>
          <p:cNvPr id="37" name="TextBox 36"/>
          <p:cNvSpPr txBox="1"/>
          <p:nvPr/>
        </p:nvSpPr>
        <p:spPr>
          <a:xfrm>
            <a:off x="6781801" y="3810000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sp>
        <p:nvSpPr>
          <p:cNvPr id="38" name="TextBox 37"/>
          <p:cNvSpPr txBox="1"/>
          <p:nvPr/>
        </p:nvSpPr>
        <p:spPr>
          <a:xfrm>
            <a:off x="7162801" y="3810000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sp>
        <p:nvSpPr>
          <p:cNvPr id="39" name="TextBox 38"/>
          <p:cNvSpPr txBox="1"/>
          <p:nvPr/>
        </p:nvSpPr>
        <p:spPr>
          <a:xfrm>
            <a:off x="7620001" y="3810000"/>
            <a:ext cx="685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sp>
        <p:nvSpPr>
          <p:cNvPr id="40" name="TextBox 39"/>
          <p:cNvSpPr txBox="1"/>
          <p:nvPr/>
        </p:nvSpPr>
        <p:spPr>
          <a:xfrm>
            <a:off x="8077201" y="3810000"/>
            <a:ext cx="533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sp>
        <p:nvSpPr>
          <p:cNvPr id="41" name="TextBox 40"/>
          <p:cNvSpPr txBox="1"/>
          <p:nvPr/>
        </p:nvSpPr>
        <p:spPr>
          <a:xfrm>
            <a:off x="5791201" y="41910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2" name="Дуга 41"/>
          <p:cNvSpPr/>
          <p:nvPr/>
        </p:nvSpPr>
        <p:spPr>
          <a:xfrm rot="8361492" flipH="1">
            <a:off x="6789962" y="3754012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8305800" y="56388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8382000" y="3810000"/>
            <a:ext cx="30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cxnSp>
        <p:nvCxnSpPr>
          <p:cNvPr id="46" name="Прямая со стрелкой 45"/>
          <p:cNvCxnSpPr/>
          <p:nvPr/>
        </p:nvCxnSpPr>
        <p:spPr>
          <a:xfrm flipV="1">
            <a:off x="864000" y="55626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7" name="Прямая со стрелкой 46"/>
          <p:cNvCxnSpPr/>
          <p:nvPr/>
        </p:nvCxnSpPr>
        <p:spPr>
          <a:xfrm>
            <a:off x="1018200" y="55878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8" name="Прямая со стрелкой 57"/>
          <p:cNvCxnSpPr/>
          <p:nvPr/>
        </p:nvCxnSpPr>
        <p:spPr>
          <a:xfrm flipV="1">
            <a:off x="2700000" y="54612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9" name="Прямая со стрелкой 58"/>
          <p:cNvCxnSpPr/>
          <p:nvPr/>
        </p:nvCxnSpPr>
        <p:spPr>
          <a:xfrm>
            <a:off x="2895600" y="54864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0" name="Прямая со стрелкой 59"/>
          <p:cNvCxnSpPr/>
          <p:nvPr/>
        </p:nvCxnSpPr>
        <p:spPr>
          <a:xfrm flipV="1">
            <a:off x="3132000" y="5472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/>
          <p:nvPr/>
        </p:nvCxnSpPr>
        <p:spPr>
          <a:xfrm>
            <a:off x="3312000" y="5472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4" name="Прямая со стрелкой 63"/>
          <p:cNvCxnSpPr/>
          <p:nvPr/>
        </p:nvCxnSpPr>
        <p:spPr>
          <a:xfrm flipV="1">
            <a:off x="3630000" y="5472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5" name="Прямая со стрелкой 64"/>
          <p:cNvCxnSpPr/>
          <p:nvPr/>
        </p:nvCxnSpPr>
        <p:spPr>
          <a:xfrm>
            <a:off x="3810000" y="54864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6" name="Прямая со стрелкой 65"/>
          <p:cNvCxnSpPr/>
          <p:nvPr/>
        </p:nvCxnSpPr>
        <p:spPr>
          <a:xfrm flipV="1">
            <a:off x="4087200" y="5472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7" name="Прямая со стрелкой 66"/>
          <p:cNvCxnSpPr/>
          <p:nvPr/>
        </p:nvCxnSpPr>
        <p:spPr>
          <a:xfrm>
            <a:off x="4248000" y="54864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8" name="Прямая со стрелкой 67"/>
          <p:cNvCxnSpPr/>
          <p:nvPr/>
        </p:nvCxnSpPr>
        <p:spPr>
          <a:xfrm flipV="1">
            <a:off x="4536000" y="5472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9" name="Прямая со стрелкой 68"/>
          <p:cNvCxnSpPr/>
          <p:nvPr/>
        </p:nvCxnSpPr>
        <p:spPr>
          <a:xfrm>
            <a:off x="4716000" y="54864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2" name="Прямая со стрелкой 71"/>
          <p:cNvCxnSpPr/>
          <p:nvPr/>
        </p:nvCxnSpPr>
        <p:spPr>
          <a:xfrm flipV="1">
            <a:off x="1369800" y="5004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3" name="Прямая со стрелкой 72"/>
          <p:cNvCxnSpPr/>
          <p:nvPr/>
        </p:nvCxnSpPr>
        <p:spPr>
          <a:xfrm>
            <a:off x="1524000" y="50292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4" name="Прямая со стрелкой 73"/>
          <p:cNvCxnSpPr/>
          <p:nvPr/>
        </p:nvCxnSpPr>
        <p:spPr>
          <a:xfrm flipV="1">
            <a:off x="1828800" y="5004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5" name="Прямая со стрелкой 74"/>
          <p:cNvCxnSpPr/>
          <p:nvPr/>
        </p:nvCxnSpPr>
        <p:spPr>
          <a:xfrm>
            <a:off x="1983000" y="5040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6" name="Прямая со стрелкой 75"/>
          <p:cNvCxnSpPr/>
          <p:nvPr/>
        </p:nvCxnSpPr>
        <p:spPr>
          <a:xfrm flipV="1">
            <a:off x="2284200" y="5004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7" name="Прямая со стрелкой 76"/>
          <p:cNvCxnSpPr/>
          <p:nvPr/>
        </p:nvCxnSpPr>
        <p:spPr>
          <a:xfrm>
            <a:off x="2438400" y="50292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8" name="Прямая со стрелкой 77"/>
          <p:cNvCxnSpPr/>
          <p:nvPr/>
        </p:nvCxnSpPr>
        <p:spPr>
          <a:xfrm flipV="1">
            <a:off x="864000" y="4500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9" name="Прямая со стрелкой 78"/>
          <p:cNvCxnSpPr/>
          <p:nvPr/>
        </p:nvCxnSpPr>
        <p:spPr>
          <a:xfrm>
            <a:off x="1044000" y="4521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0" name="Прямая со стрелкой 79"/>
          <p:cNvCxnSpPr/>
          <p:nvPr/>
        </p:nvCxnSpPr>
        <p:spPr>
          <a:xfrm flipV="1">
            <a:off x="2741400" y="4242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1" name="Прямая со стрелкой 80"/>
          <p:cNvCxnSpPr/>
          <p:nvPr/>
        </p:nvCxnSpPr>
        <p:spPr>
          <a:xfrm>
            <a:off x="2895600" y="42672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2" name="Прямая со стрелкой 81"/>
          <p:cNvCxnSpPr/>
          <p:nvPr/>
        </p:nvCxnSpPr>
        <p:spPr>
          <a:xfrm flipV="1">
            <a:off x="3198600" y="4242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3" name="Прямая со стрелкой 82"/>
          <p:cNvCxnSpPr/>
          <p:nvPr/>
        </p:nvCxnSpPr>
        <p:spPr>
          <a:xfrm>
            <a:off x="3352800" y="42672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4" name="Прямая со стрелкой 83"/>
          <p:cNvCxnSpPr/>
          <p:nvPr/>
        </p:nvCxnSpPr>
        <p:spPr>
          <a:xfrm flipV="1">
            <a:off x="3655800" y="4242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5" name="Прямая со стрелкой 84"/>
          <p:cNvCxnSpPr/>
          <p:nvPr/>
        </p:nvCxnSpPr>
        <p:spPr>
          <a:xfrm>
            <a:off x="3810000" y="42672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6" name="Прямая со стрелкой 85"/>
          <p:cNvCxnSpPr/>
          <p:nvPr/>
        </p:nvCxnSpPr>
        <p:spPr>
          <a:xfrm flipV="1">
            <a:off x="4114800" y="4248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7" name="Прямая со стрелкой 86"/>
          <p:cNvCxnSpPr/>
          <p:nvPr/>
        </p:nvCxnSpPr>
        <p:spPr>
          <a:xfrm>
            <a:off x="4269000" y="4248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92" name="Прямая со стрелкой 91"/>
          <p:cNvCxnSpPr/>
          <p:nvPr/>
        </p:nvCxnSpPr>
        <p:spPr>
          <a:xfrm flipV="1">
            <a:off x="4572000" y="4248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93" name="Прямая со стрелкой 92"/>
          <p:cNvCxnSpPr/>
          <p:nvPr/>
        </p:nvCxnSpPr>
        <p:spPr>
          <a:xfrm>
            <a:off x="4752000" y="4248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98" name="Прямая со стрелкой 97"/>
          <p:cNvCxnSpPr/>
          <p:nvPr/>
        </p:nvCxnSpPr>
        <p:spPr>
          <a:xfrm flipV="1">
            <a:off x="1369800" y="3861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99" name="Прямая со стрелкой 98"/>
          <p:cNvCxnSpPr/>
          <p:nvPr/>
        </p:nvCxnSpPr>
        <p:spPr>
          <a:xfrm>
            <a:off x="1524000" y="38862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0" name="Прямая со стрелкой 99"/>
          <p:cNvCxnSpPr/>
          <p:nvPr/>
        </p:nvCxnSpPr>
        <p:spPr>
          <a:xfrm flipV="1">
            <a:off x="1827000" y="3861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1" name="Прямая со стрелкой 100"/>
          <p:cNvCxnSpPr/>
          <p:nvPr/>
        </p:nvCxnSpPr>
        <p:spPr>
          <a:xfrm>
            <a:off x="1981200" y="38862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2" name="Прямая со стрелкой 101"/>
          <p:cNvCxnSpPr/>
          <p:nvPr/>
        </p:nvCxnSpPr>
        <p:spPr>
          <a:xfrm flipV="1">
            <a:off x="2284200" y="3861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3" name="Прямая со стрелкой 102"/>
          <p:cNvCxnSpPr/>
          <p:nvPr/>
        </p:nvCxnSpPr>
        <p:spPr>
          <a:xfrm>
            <a:off x="2438400" y="38862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4" name="Прямая со стрелкой 103"/>
          <p:cNvCxnSpPr/>
          <p:nvPr/>
        </p:nvCxnSpPr>
        <p:spPr>
          <a:xfrm flipV="1">
            <a:off x="864000" y="3384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/>
          <p:nvPr/>
        </p:nvCxnSpPr>
        <p:spPr>
          <a:xfrm>
            <a:off x="1008000" y="3420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0" fill="hold">
                      <p:stCondLst>
                        <p:cond delay="indefinite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6" fill="hold">
                      <p:stCondLst>
                        <p:cond delay="indefinite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2" fill="hold">
                      <p:stCondLst>
                        <p:cond delay="indefinite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4" fill="hold">
                      <p:stCondLst>
                        <p:cond delay="indefinite"/>
                      </p:stCondLst>
                      <p:childTnLst>
                        <p:par>
                          <p:cTn id="205" fill="hold">
                            <p:stCondLst>
                              <p:cond delay="0"/>
                            </p:stCondLst>
                            <p:childTnLst>
                              <p:par>
                                <p:cTn id="20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0" fill="hold">
                      <p:stCondLst>
                        <p:cond delay="indefinite"/>
                      </p:stCondLst>
                      <p:childTnLst>
                        <p:par>
                          <p:cTn id="211" fill="hold">
                            <p:stCondLst>
                              <p:cond delay="0"/>
                            </p:stCondLst>
                            <p:childTnLst>
                              <p:par>
                                <p:cTn id="2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6" fill="hold">
                      <p:stCondLst>
                        <p:cond delay="indefinite"/>
                      </p:stCondLst>
                      <p:childTnLst>
                        <p:par>
                          <p:cTn id="217" fill="hold">
                            <p:stCondLst>
                              <p:cond delay="0"/>
                            </p:stCondLst>
                            <p:childTnLst>
                              <p:par>
                                <p:cTn id="2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0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2" fill="hold">
                      <p:stCondLst>
                        <p:cond delay="indefinite"/>
                      </p:stCondLst>
                      <p:childTnLst>
                        <p:par>
                          <p:cTn id="223" fill="hold">
                            <p:stCondLst>
                              <p:cond delay="0"/>
                            </p:stCondLst>
                            <p:childTnLst>
                              <p:par>
                                <p:cTn id="2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8" fill="hold">
                      <p:stCondLst>
                        <p:cond delay="indefinite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2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4" fill="hold">
                      <p:stCondLst>
                        <p:cond delay="indefinite"/>
                      </p:stCondLst>
                      <p:childTnLst>
                        <p:par>
                          <p:cTn id="235" fill="hold">
                            <p:stCondLst>
                              <p:cond delay="0"/>
                            </p:stCondLst>
                            <p:childTnLst>
                              <p:par>
                                <p:cTn id="2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0" fill="hold">
                      <p:stCondLst>
                        <p:cond delay="indefinite"/>
                      </p:stCondLst>
                      <p:childTnLst>
                        <p:par>
                          <p:cTn id="241" fill="hold">
                            <p:stCondLst>
                              <p:cond delay="0"/>
                            </p:stCondLst>
                            <p:childTnLst>
                              <p:par>
                                <p:cTn id="2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6" fill="hold">
                      <p:stCondLst>
                        <p:cond delay="indefinite"/>
                      </p:stCondLst>
                      <p:childTnLst>
                        <p:par>
                          <p:cTn id="247" fill="hold">
                            <p:stCondLst>
                              <p:cond delay="0"/>
                            </p:stCondLst>
                            <p:childTnLst>
                              <p:par>
                                <p:cTn id="2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2" fill="hold">
                      <p:stCondLst>
                        <p:cond delay="indefinite"/>
                      </p:stCondLst>
                      <p:childTnLst>
                        <p:par>
                          <p:cTn id="253" fill="hold">
                            <p:stCondLst>
                              <p:cond delay="0"/>
                            </p:stCondLst>
                            <p:childTnLst>
                              <p:par>
                                <p:cTn id="2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6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8" fill="hold">
                      <p:stCondLst>
                        <p:cond delay="indefinite"/>
                      </p:stCondLst>
                      <p:childTnLst>
                        <p:par>
                          <p:cTn id="259" fill="hold">
                            <p:stCondLst>
                              <p:cond delay="0"/>
                            </p:stCondLst>
                            <p:childTnLst>
                              <p:par>
                                <p:cTn id="26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4" fill="hold">
                      <p:stCondLst>
                        <p:cond delay="indefinite"/>
                      </p:stCondLst>
                      <p:childTnLst>
                        <p:par>
                          <p:cTn id="265" fill="hold">
                            <p:stCondLst>
                              <p:cond delay="0"/>
                            </p:stCondLst>
                            <p:childTnLst>
                              <p:par>
                                <p:cTn id="26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0" fill="hold">
                      <p:stCondLst>
                        <p:cond delay="indefinite"/>
                      </p:stCondLst>
                      <p:childTnLst>
                        <p:par>
                          <p:cTn id="271" fill="hold">
                            <p:stCondLst>
                              <p:cond delay="0"/>
                            </p:stCondLst>
                            <p:childTnLst>
                              <p:par>
                                <p:cTn id="27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6" fill="hold">
                      <p:stCondLst>
                        <p:cond delay="indefinite"/>
                      </p:stCondLst>
                      <p:childTnLst>
                        <p:par>
                          <p:cTn id="277" fill="hold">
                            <p:stCondLst>
                              <p:cond delay="0"/>
                            </p:stCondLst>
                            <p:childTnLst>
                              <p:par>
                                <p:cTn id="27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0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2" fill="hold">
                      <p:stCondLst>
                        <p:cond delay="indefinite"/>
                      </p:stCondLst>
                      <p:childTnLst>
                        <p:par>
                          <p:cTn id="283" fill="hold">
                            <p:stCondLst>
                              <p:cond delay="0"/>
                            </p:stCondLst>
                            <p:childTnLst>
                              <p:par>
                                <p:cTn id="28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8" fill="hold">
                      <p:stCondLst>
                        <p:cond delay="indefinite"/>
                      </p:stCondLst>
                      <p:childTnLst>
                        <p:par>
                          <p:cTn id="289" fill="hold">
                            <p:stCondLst>
                              <p:cond delay="0"/>
                            </p:stCondLst>
                            <p:childTnLst>
                              <p:par>
                                <p:cTn id="29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2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4" fill="hold">
                      <p:stCondLst>
                        <p:cond delay="indefinite"/>
                      </p:stCondLst>
                      <p:childTnLst>
                        <p:par>
                          <p:cTn id="295" fill="hold">
                            <p:stCondLst>
                              <p:cond delay="0"/>
                            </p:stCondLst>
                            <p:childTnLst>
                              <p:par>
                                <p:cTn id="29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0" fill="hold">
                      <p:stCondLst>
                        <p:cond delay="indefinite"/>
                      </p:stCondLst>
                      <p:childTnLst>
                        <p:par>
                          <p:cTn id="301" fill="hold">
                            <p:stCondLst>
                              <p:cond delay="0"/>
                            </p:stCondLst>
                            <p:childTnLst>
                              <p:par>
                                <p:cTn id="30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4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6" fill="hold">
                      <p:stCondLst>
                        <p:cond delay="indefinite"/>
                      </p:stCondLst>
                      <p:childTnLst>
                        <p:par>
                          <p:cTn id="307" fill="hold">
                            <p:stCondLst>
                              <p:cond delay="0"/>
                            </p:stCondLst>
                            <p:childTnLst>
                              <p:par>
                                <p:cTn id="30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2" fill="hold">
                      <p:stCondLst>
                        <p:cond delay="indefinite"/>
                      </p:stCondLst>
                      <p:childTnLst>
                        <p:par>
                          <p:cTn id="313" fill="hold">
                            <p:stCondLst>
                              <p:cond delay="0"/>
                            </p:stCondLst>
                            <p:childTnLst>
                              <p:par>
                                <p:cTn id="3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6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8" fill="hold">
                      <p:stCondLst>
                        <p:cond delay="indefinite"/>
                      </p:stCondLst>
                      <p:childTnLst>
                        <p:par>
                          <p:cTn id="319" fill="hold">
                            <p:stCondLst>
                              <p:cond delay="0"/>
                            </p:stCondLst>
                            <p:childTnLst>
                              <p:par>
                                <p:cTn id="3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4" fill="hold">
                      <p:stCondLst>
                        <p:cond delay="indefinite"/>
                      </p:stCondLst>
                      <p:childTnLst>
                        <p:par>
                          <p:cTn id="325" fill="hold">
                            <p:stCondLst>
                              <p:cond delay="0"/>
                            </p:stCondLst>
                            <p:childTnLst>
                              <p:par>
                                <p:cTn id="3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4" grpId="0"/>
      <p:bldP spid="25" grpId="0"/>
      <p:bldP spid="26" grpId="0" animBg="1"/>
      <p:bldP spid="27" grpId="0"/>
      <p:bldP spid="28" grpId="0" animBg="1"/>
      <p:bldP spid="29" grpId="0"/>
      <p:bldP spid="30" grpId="0" animBg="1"/>
      <p:bldP spid="31" grpId="0"/>
      <p:bldP spid="32" grpId="0" animBg="1"/>
      <p:bldP spid="33" grpId="0"/>
      <p:bldP spid="34" grpId="0" animBg="1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 animBg="1"/>
      <p:bldP spid="44" grpId="0"/>
      <p:bldP spid="45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1\Desktop\графическая формула\с 4 уровня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33400"/>
            <a:ext cx="8915400" cy="5915025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0" y="0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Строение атома лантана</a:t>
            </a:r>
            <a:endParaRPr lang="ru-RU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0" y="6396335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Электронная формула 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…4s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3d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 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4p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5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4d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5p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6s</a:t>
            </a:r>
            <a:r>
              <a:rPr lang="en-US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4f</a:t>
            </a:r>
            <a:r>
              <a:rPr lang="ru-RU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5d</a:t>
            </a:r>
            <a:r>
              <a:rPr lang="ru-RU" sz="2400" b="1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endParaRPr lang="ru-RU" sz="2400" b="1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410200" y="4114800"/>
            <a:ext cx="838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139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486401" y="50292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57</a:t>
            </a:r>
            <a:endParaRPr lang="ru-RU" sz="28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6" name="Дуга 25"/>
          <p:cNvSpPr/>
          <p:nvPr/>
        </p:nvSpPr>
        <p:spPr>
          <a:xfrm rot="8361492" flipH="1">
            <a:off x="4884961" y="37540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477001" y="56388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8" name="Дуга 27"/>
          <p:cNvSpPr/>
          <p:nvPr/>
        </p:nvSpPr>
        <p:spPr>
          <a:xfrm rot="8361492" flipH="1">
            <a:off x="5265962" y="3754012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781801" y="56388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0" name="Дуга 29"/>
          <p:cNvSpPr/>
          <p:nvPr/>
        </p:nvSpPr>
        <p:spPr>
          <a:xfrm rot="8361492" flipH="1">
            <a:off x="5646962" y="3754010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7086601" y="5638800"/>
            <a:ext cx="685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2" name="Дуга 31"/>
          <p:cNvSpPr/>
          <p:nvPr/>
        </p:nvSpPr>
        <p:spPr>
          <a:xfrm rot="8361492" flipH="1">
            <a:off x="6104162" y="37540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7543801" y="56388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4" name="Дуга 33"/>
          <p:cNvSpPr/>
          <p:nvPr/>
        </p:nvSpPr>
        <p:spPr>
          <a:xfrm rot="8361492" flipH="1">
            <a:off x="6561362" y="3754012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8077200" y="56388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6480000" y="3780000"/>
            <a:ext cx="228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sp>
        <p:nvSpPr>
          <p:cNvPr id="37" name="TextBox 36"/>
          <p:cNvSpPr txBox="1"/>
          <p:nvPr/>
        </p:nvSpPr>
        <p:spPr>
          <a:xfrm>
            <a:off x="6705600" y="3780000"/>
            <a:ext cx="60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sp</a:t>
            </a:r>
            <a:endParaRPr lang="ru-RU" sz="2400" b="1" dirty="0"/>
          </a:p>
        </p:txBody>
      </p:sp>
      <p:sp>
        <p:nvSpPr>
          <p:cNvPr id="38" name="TextBox 37"/>
          <p:cNvSpPr txBox="1"/>
          <p:nvPr/>
        </p:nvSpPr>
        <p:spPr>
          <a:xfrm>
            <a:off x="7056000" y="3780000"/>
            <a:ext cx="76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sp>
        <p:nvSpPr>
          <p:cNvPr id="39" name="TextBox 38"/>
          <p:cNvSpPr txBox="1"/>
          <p:nvPr/>
        </p:nvSpPr>
        <p:spPr>
          <a:xfrm>
            <a:off x="7543800" y="3780000"/>
            <a:ext cx="838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spdf</a:t>
            </a:r>
            <a:endParaRPr lang="ru-RU" sz="2400" b="1" dirty="0"/>
          </a:p>
        </p:txBody>
      </p:sp>
      <p:sp>
        <p:nvSpPr>
          <p:cNvPr id="40" name="TextBox 39"/>
          <p:cNvSpPr txBox="1"/>
          <p:nvPr/>
        </p:nvSpPr>
        <p:spPr>
          <a:xfrm>
            <a:off x="8100000" y="3780000"/>
            <a:ext cx="685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 smtClean="0"/>
              <a:t>spd</a:t>
            </a:r>
            <a:endParaRPr lang="ru-RU" sz="2400" b="1" dirty="0"/>
          </a:p>
        </p:txBody>
      </p:sp>
      <p:sp>
        <p:nvSpPr>
          <p:cNvPr id="41" name="TextBox 40"/>
          <p:cNvSpPr txBox="1"/>
          <p:nvPr/>
        </p:nvSpPr>
        <p:spPr>
          <a:xfrm>
            <a:off x="5791201" y="4191000"/>
            <a:ext cx="182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</a:t>
            </a:r>
            <a:endParaRPr lang="ru-RU" sz="8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2" name="Дуга 41"/>
          <p:cNvSpPr/>
          <p:nvPr/>
        </p:nvSpPr>
        <p:spPr>
          <a:xfrm rot="8361492" flipH="1">
            <a:off x="6942362" y="3754011"/>
            <a:ext cx="2041076" cy="2184827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n w="57150">
                <a:solidFill>
                  <a:schemeClr val="tx1"/>
                </a:solidFill>
              </a:ln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8458200" y="56388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8568000" y="3780000"/>
            <a:ext cx="30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</a:t>
            </a:r>
            <a:endParaRPr lang="ru-RU" sz="2400" b="1" dirty="0"/>
          </a:p>
        </p:txBody>
      </p:sp>
      <p:cxnSp>
        <p:nvCxnSpPr>
          <p:cNvPr id="46" name="Прямая со стрелкой 45"/>
          <p:cNvCxnSpPr/>
          <p:nvPr/>
        </p:nvCxnSpPr>
        <p:spPr>
          <a:xfrm flipV="1">
            <a:off x="864000" y="55626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7" name="Прямая со стрелкой 46"/>
          <p:cNvCxnSpPr/>
          <p:nvPr/>
        </p:nvCxnSpPr>
        <p:spPr>
          <a:xfrm>
            <a:off x="1018200" y="55878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8" name="Прямая со стрелкой 57"/>
          <p:cNvCxnSpPr/>
          <p:nvPr/>
        </p:nvCxnSpPr>
        <p:spPr>
          <a:xfrm flipV="1">
            <a:off x="2700000" y="54612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9" name="Прямая со стрелкой 58"/>
          <p:cNvCxnSpPr/>
          <p:nvPr/>
        </p:nvCxnSpPr>
        <p:spPr>
          <a:xfrm>
            <a:off x="2895600" y="54864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0" name="Прямая со стрелкой 59"/>
          <p:cNvCxnSpPr/>
          <p:nvPr/>
        </p:nvCxnSpPr>
        <p:spPr>
          <a:xfrm flipV="1">
            <a:off x="3132000" y="5472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1" name="Прямая со стрелкой 60"/>
          <p:cNvCxnSpPr/>
          <p:nvPr/>
        </p:nvCxnSpPr>
        <p:spPr>
          <a:xfrm>
            <a:off x="3312000" y="5472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4" name="Прямая со стрелкой 63"/>
          <p:cNvCxnSpPr/>
          <p:nvPr/>
        </p:nvCxnSpPr>
        <p:spPr>
          <a:xfrm flipV="1">
            <a:off x="3630000" y="5472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5" name="Прямая со стрелкой 64"/>
          <p:cNvCxnSpPr/>
          <p:nvPr/>
        </p:nvCxnSpPr>
        <p:spPr>
          <a:xfrm>
            <a:off x="3810000" y="54864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6" name="Прямая со стрелкой 65"/>
          <p:cNvCxnSpPr/>
          <p:nvPr/>
        </p:nvCxnSpPr>
        <p:spPr>
          <a:xfrm flipV="1">
            <a:off x="4087200" y="5472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7" name="Прямая со стрелкой 66"/>
          <p:cNvCxnSpPr/>
          <p:nvPr/>
        </p:nvCxnSpPr>
        <p:spPr>
          <a:xfrm>
            <a:off x="4248000" y="54864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8" name="Прямая со стрелкой 67"/>
          <p:cNvCxnSpPr/>
          <p:nvPr/>
        </p:nvCxnSpPr>
        <p:spPr>
          <a:xfrm flipV="1">
            <a:off x="4536000" y="5472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9" name="Прямая со стрелкой 68"/>
          <p:cNvCxnSpPr/>
          <p:nvPr/>
        </p:nvCxnSpPr>
        <p:spPr>
          <a:xfrm>
            <a:off x="4716000" y="54864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2" name="Прямая со стрелкой 71"/>
          <p:cNvCxnSpPr/>
          <p:nvPr/>
        </p:nvCxnSpPr>
        <p:spPr>
          <a:xfrm flipV="1">
            <a:off x="1369800" y="5004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3" name="Прямая со стрелкой 72"/>
          <p:cNvCxnSpPr/>
          <p:nvPr/>
        </p:nvCxnSpPr>
        <p:spPr>
          <a:xfrm>
            <a:off x="1524000" y="50292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4" name="Прямая со стрелкой 73"/>
          <p:cNvCxnSpPr/>
          <p:nvPr/>
        </p:nvCxnSpPr>
        <p:spPr>
          <a:xfrm flipV="1">
            <a:off x="1828800" y="5004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5" name="Прямая со стрелкой 74"/>
          <p:cNvCxnSpPr/>
          <p:nvPr/>
        </p:nvCxnSpPr>
        <p:spPr>
          <a:xfrm>
            <a:off x="1983000" y="5040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6" name="Прямая со стрелкой 75"/>
          <p:cNvCxnSpPr/>
          <p:nvPr/>
        </p:nvCxnSpPr>
        <p:spPr>
          <a:xfrm flipV="1">
            <a:off x="2284200" y="5004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7" name="Прямая со стрелкой 76"/>
          <p:cNvCxnSpPr/>
          <p:nvPr/>
        </p:nvCxnSpPr>
        <p:spPr>
          <a:xfrm>
            <a:off x="2438400" y="50292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8" name="Прямая со стрелкой 77"/>
          <p:cNvCxnSpPr/>
          <p:nvPr/>
        </p:nvCxnSpPr>
        <p:spPr>
          <a:xfrm flipV="1">
            <a:off x="864000" y="4500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9" name="Прямая со стрелкой 78"/>
          <p:cNvCxnSpPr/>
          <p:nvPr/>
        </p:nvCxnSpPr>
        <p:spPr>
          <a:xfrm>
            <a:off x="1044000" y="4521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0" name="Прямая со стрелкой 79"/>
          <p:cNvCxnSpPr/>
          <p:nvPr/>
        </p:nvCxnSpPr>
        <p:spPr>
          <a:xfrm flipV="1">
            <a:off x="2741400" y="4242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1" name="Прямая со стрелкой 80"/>
          <p:cNvCxnSpPr/>
          <p:nvPr/>
        </p:nvCxnSpPr>
        <p:spPr>
          <a:xfrm>
            <a:off x="2895600" y="42672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2" name="Прямая со стрелкой 81"/>
          <p:cNvCxnSpPr/>
          <p:nvPr/>
        </p:nvCxnSpPr>
        <p:spPr>
          <a:xfrm flipV="1">
            <a:off x="3198600" y="4242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3" name="Прямая со стрелкой 82"/>
          <p:cNvCxnSpPr/>
          <p:nvPr/>
        </p:nvCxnSpPr>
        <p:spPr>
          <a:xfrm>
            <a:off x="3352800" y="42672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4" name="Прямая со стрелкой 83"/>
          <p:cNvCxnSpPr/>
          <p:nvPr/>
        </p:nvCxnSpPr>
        <p:spPr>
          <a:xfrm flipV="1">
            <a:off x="3655800" y="4242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5" name="Прямая со стрелкой 84"/>
          <p:cNvCxnSpPr/>
          <p:nvPr/>
        </p:nvCxnSpPr>
        <p:spPr>
          <a:xfrm>
            <a:off x="3810000" y="42672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6" name="Прямая со стрелкой 85"/>
          <p:cNvCxnSpPr/>
          <p:nvPr/>
        </p:nvCxnSpPr>
        <p:spPr>
          <a:xfrm flipV="1">
            <a:off x="4114800" y="4248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7" name="Прямая со стрелкой 86"/>
          <p:cNvCxnSpPr/>
          <p:nvPr/>
        </p:nvCxnSpPr>
        <p:spPr>
          <a:xfrm>
            <a:off x="4269000" y="4248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92" name="Прямая со стрелкой 91"/>
          <p:cNvCxnSpPr/>
          <p:nvPr/>
        </p:nvCxnSpPr>
        <p:spPr>
          <a:xfrm flipV="1">
            <a:off x="4572000" y="4248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93" name="Прямая со стрелкой 92"/>
          <p:cNvCxnSpPr/>
          <p:nvPr/>
        </p:nvCxnSpPr>
        <p:spPr>
          <a:xfrm>
            <a:off x="4752000" y="4248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98" name="Прямая со стрелкой 97"/>
          <p:cNvCxnSpPr/>
          <p:nvPr/>
        </p:nvCxnSpPr>
        <p:spPr>
          <a:xfrm flipV="1">
            <a:off x="1369800" y="3861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99" name="Прямая со стрелкой 98"/>
          <p:cNvCxnSpPr/>
          <p:nvPr/>
        </p:nvCxnSpPr>
        <p:spPr>
          <a:xfrm>
            <a:off x="1524000" y="38862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0" name="Прямая со стрелкой 99"/>
          <p:cNvCxnSpPr/>
          <p:nvPr/>
        </p:nvCxnSpPr>
        <p:spPr>
          <a:xfrm flipV="1">
            <a:off x="1827000" y="3861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1" name="Прямая со стрелкой 100"/>
          <p:cNvCxnSpPr/>
          <p:nvPr/>
        </p:nvCxnSpPr>
        <p:spPr>
          <a:xfrm>
            <a:off x="1981200" y="38862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2" name="Прямая со стрелкой 101"/>
          <p:cNvCxnSpPr/>
          <p:nvPr/>
        </p:nvCxnSpPr>
        <p:spPr>
          <a:xfrm flipV="1">
            <a:off x="2284200" y="3861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3" name="Прямая со стрелкой 102"/>
          <p:cNvCxnSpPr/>
          <p:nvPr/>
        </p:nvCxnSpPr>
        <p:spPr>
          <a:xfrm>
            <a:off x="2438400" y="38862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4" name="Прямая со стрелкой 103"/>
          <p:cNvCxnSpPr/>
          <p:nvPr/>
        </p:nvCxnSpPr>
        <p:spPr>
          <a:xfrm flipV="1">
            <a:off x="864000" y="3384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3" name="Прямая со стрелкой 62"/>
          <p:cNvCxnSpPr/>
          <p:nvPr/>
        </p:nvCxnSpPr>
        <p:spPr>
          <a:xfrm>
            <a:off x="1008000" y="3420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0" name="Прямая со стрелкой 69"/>
          <p:cNvCxnSpPr/>
          <p:nvPr/>
        </p:nvCxnSpPr>
        <p:spPr>
          <a:xfrm flipV="1">
            <a:off x="5040000" y="3204000"/>
            <a:ext cx="0" cy="25200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71" name="TextBox 70"/>
          <p:cNvSpPr txBox="1"/>
          <p:nvPr/>
        </p:nvSpPr>
        <p:spPr>
          <a:xfrm>
            <a:off x="7543800" y="5638800"/>
            <a:ext cx="609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8077199" y="5638800"/>
            <a:ext cx="304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0" fill="hold">
                      <p:stCondLst>
                        <p:cond delay="indefinite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6" fill="hold">
                      <p:stCondLst>
                        <p:cond delay="indefinite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2" fill="hold">
                      <p:stCondLst>
                        <p:cond delay="indefinite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4" fill="hold">
                      <p:stCondLst>
                        <p:cond delay="indefinite"/>
                      </p:stCondLst>
                      <p:childTnLst>
                        <p:par>
                          <p:cTn id="205" fill="hold">
                            <p:stCondLst>
                              <p:cond delay="0"/>
                            </p:stCondLst>
                            <p:childTnLst>
                              <p:par>
                                <p:cTn id="20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0" fill="hold">
                      <p:stCondLst>
                        <p:cond delay="indefinite"/>
                      </p:stCondLst>
                      <p:childTnLst>
                        <p:par>
                          <p:cTn id="211" fill="hold">
                            <p:stCondLst>
                              <p:cond delay="0"/>
                            </p:stCondLst>
                            <p:childTnLst>
                              <p:par>
                                <p:cTn id="2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6" fill="hold">
                      <p:stCondLst>
                        <p:cond delay="indefinite"/>
                      </p:stCondLst>
                      <p:childTnLst>
                        <p:par>
                          <p:cTn id="217" fill="hold">
                            <p:stCondLst>
                              <p:cond delay="0"/>
                            </p:stCondLst>
                            <p:childTnLst>
                              <p:par>
                                <p:cTn id="2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0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2" fill="hold">
                      <p:stCondLst>
                        <p:cond delay="indefinite"/>
                      </p:stCondLst>
                      <p:childTnLst>
                        <p:par>
                          <p:cTn id="223" fill="hold">
                            <p:stCondLst>
                              <p:cond delay="0"/>
                            </p:stCondLst>
                            <p:childTnLst>
                              <p:par>
                                <p:cTn id="2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8" fill="hold">
                      <p:stCondLst>
                        <p:cond delay="indefinite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2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4" fill="hold">
                      <p:stCondLst>
                        <p:cond delay="indefinite"/>
                      </p:stCondLst>
                      <p:childTnLst>
                        <p:par>
                          <p:cTn id="235" fill="hold">
                            <p:stCondLst>
                              <p:cond delay="0"/>
                            </p:stCondLst>
                            <p:childTnLst>
                              <p:par>
                                <p:cTn id="2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0" fill="hold">
                      <p:stCondLst>
                        <p:cond delay="indefinite"/>
                      </p:stCondLst>
                      <p:childTnLst>
                        <p:par>
                          <p:cTn id="241" fill="hold">
                            <p:stCondLst>
                              <p:cond delay="0"/>
                            </p:stCondLst>
                            <p:childTnLst>
                              <p:par>
                                <p:cTn id="2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6" fill="hold">
                      <p:stCondLst>
                        <p:cond delay="indefinite"/>
                      </p:stCondLst>
                      <p:childTnLst>
                        <p:par>
                          <p:cTn id="247" fill="hold">
                            <p:stCondLst>
                              <p:cond delay="0"/>
                            </p:stCondLst>
                            <p:childTnLst>
                              <p:par>
                                <p:cTn id="2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2" fill="hold">
                      <p:stCondLst>
                        <p:cond delay="indefinite"/>
                      </p:stCondLst>
                      <p:childTnLst>
                        <p:par>
                          <p:cTn id="253" fill="hold">
                            <p:stCondLst>
                              <p:cond delay="0"/>
                            </p:stCondLst>
                            <p:childTnLst>
                              <p:par>
                                <p:cTn id="2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6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8" fill="hold">
                      <p:stCondLst>
                        <p:cond delay="indefinite"/>
                      </p:stCondLst>
                      <p:childTnLst>
                        <p:par>
                          <p:cTn id="259" fill="hold">
                            <p:stCondLst>
                              <p:cond delay="0"/>
                            </p:stCondLst>
                            <p:childTnLst>
                              <p:par>
                                <p:cTn id="26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4" fill="hold">
                      <p:stCondLst>
                        <p:cond delay="indefinite"/>
                      </p:stCondLst>
                      <p:childTnLst>
                        <p:par>
                          <p:cTn id="265" fill="hold">
                            <p:stCondLst>
                              <p:cond delay="0"/>
                            </p:stCondLst>
                            <p:childTnLst>
                              <p:par>
                                <p:cTn id="26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0" fill="hold">
                      <p:stCondLst>
                        <p:cond delay="indefinite"/>
                      </p:stCondLst>
                      <p:childTnLst>
                        <p:par>
                          <p:cTn id="271" fill="hold">
                            <p:stCondLst>
                              <p:cond delay="0"/>
                            </p:stCondLst>
                            <p:childTnLst>
                              <p:par>
                                <p:cTn id="27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6" fill="hold">
                      <p:stCondLst>
                        <p:cond delay="indefinite"/>
                      </p:stCondLst>
                      <p:childTnLst>
                        <p:par>
                          <p:cTn id="277" fill="hold">
                            <p:stCondLst>
                              <p:cond delay="0"/>
                            </p:stCondLst>
                            <p:childTnLst>
                              <p:par>
                                <p:cTn id="27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0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2" fill="hold">
                      <p:stCondLst>
                        <p:cond delay="indefinite"/>
                      </p:stCondLst>
                      <p:childTnLst>
                        <p:par>
                          <p:cTn id="283" fill="hold">
                            <p:stCondLst>
                              <p:cond delay="0"/>
                            </p:stCondLst>
                            <p:childTnLst>
                              <p:par>
                                <p:cTn id="28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8" fill="hold">
                      <p:stCondLst>
                        <p:cond delay="indefinite"/>
                      </p:stCondLst>
                      <p:childTnLst>
                        <p:par>
                          <p:cTn id="289" fill="hold">
                            <p:stCondLst>
                              <p:cond delay="0"/>
                            </p:stCondLst>
                            <p:childTnLst>
                              <p:par>
                                <p:cTn id="29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2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4" fill="hold">
                      <p:stCondLst>
                        <p:cond delay="indefinite"/>
                      </p:stCondLst>
                      <p:childTnLst>
                        <p:par>
                          <p:cTn id="295" fill="hold">
                            <p:stCondLst>
                              <p:cond delay="0"/>
                            </p:stCondLst>
                            <p:childTnLst>
                              <p:par>
                                <p:cTn id="29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0" fill="hold">
                      <p:stCondLst>
                        <p:cond delay="indefinite"/>
                      </p:stCondLst>
                      <p:childTnLst>
                        <p:par>
                          <p:cTn id="301" fill="hold">
                            <p:stCondLst>
                              <p:cond delay="0"/>
                            </p:stCondLst>
                            <p:childTnLst>
                              <p:par>
                                <p:cTn id="30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4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6" fill="hold">
                      <p:stCondLst>
                        <p:cond delay="indefinite"/>
                      </p:stCondLst>
                      <p:childTnLst>
                        <p:par>
                          <p:cTn id="307" fill="hold">
                            <p:stCondLst>
                              <p:cond delay="0"/>
                            </p:stCondLst>
                            <p:childTnLst>
                              <p:par>
                                <p:cTn id="30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2" fill="hold">
                      <p:stCondLst>
                        <p:cond delay="indefinite"/>
                      </p:stCondLst>
                      <p:childTnLst>
                        <p:par>
                          <p:cTn id="313" fill="hold">
                            <p:stCondLst>
                              <p:cond delay="0"/>
                            </p:stCondLst>
                            <p:childTnLst>
                              <p:par>
                                <p:cTn id="3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6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8" fill="hold">
                      <p:stCondLst>
                        <p:cond delay="indefinite"/>
                      </p:stCondLst>
                      <p:childTnLst>
                        <p:par>
                          <p:cTn id="319" fill="hold">
                            <p:stCondLst>
                              <p:cond delay="0"/>
                            </p:stCondLst>
                            <p:childTnLst>
                              <p:par>
                                <p:cTn id="3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4" fill="hold">
                      <p:stCondLst>
                        <p:cond delay="indefinite"/>
                      </p:stCondLst>
                      <p:childTnLst>
                        <p:par>
                          <p:cTn id="325" fill="hold">
                            <p:stCondLst>
                              <p:cond delay="0"/>
                            </p:stCondLst>
                            <p:childTnLst>
                              <p:par>
                                <p:cTn id="3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0" fill="hold">
                      <p:stCondLst>
                        <p:cond delay="indefinite"/>
                      </p:stCondLst>
                      <p:childTnLst>
                        <p:par>
                          <p:cTn id="331" fill="hold">
                            <p:stCondLst>
                              <p:cond delay="0"/>
                            </p:stCondLst>
                            <p:childTnLst>
                              <p:par>
                                <p:cTn id="332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33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34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5" fill="hold">
                      <p:stCondLst>
                        <p:cond delay="indefinite"/>
                      </p:stCondLst>
                      <p:childTnLst>
                        <p:par>
                          <p:cTn id="336" fill="hold">
                            <p:stCondLst>
                              <p:cond delay="0"/>
                            </p:stCondLst>
                            <p:childTnLst>
                              <p:par>
                                <p:cTn id="33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0.01874 C -0.00174 -0.07564 -0.00296 -0.13208 -0.02292 -0.16054 C -0.04271 -0.18899 -0.09323 -0.18644 -0.11945 -0.18991 C -0.14566 -0.19315 -0.15816 -0.20217 -0.18004 -0.18043 C -0.20226 -0.15845 -0.23941 -0.07796 -0.25122 -0.0576 " pathEditMode="relative" rAng="0" ptsTypes="aaaaA">
                                      <p:cBhvr>
                                        <p:cTn id="338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600" y="-9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9" fill="hold">
                      <p:stCondLst>
                        <p:cond delay="indefinite"/>
                      </p:stCondLst>
                      <p:childTnLst>
                        <p:par>
                          <p:cTn id="340" fill="hold">
                            <p:stCondLst>
                              <p:cond delay="0"/>
                            </p:stCondLst>
                            <p:childTnLst>
                              <p:par>
                                <p:cTn id="3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5" fill="hold">
                      <p:stCondLst>
                        <p:cond delay="indefinite"/>
                      </p:stCondLst>
                      <p:childTnLst>
                        <p:par>
                          <p:cTn id="346" fill="hold">
                            <p:stCondLst>
                              <p:cond delay="0"/>
                            </p:stCondLst>
                            <p:childTnLst>
                              <p:par>
                                <p:cTn id="347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8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9" presetID="20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360" dur="500" autoRev="1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61" dur="500" autoRev="1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62" dur="500" autoRev="1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0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364" dur="500" autoRev="1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65" dur="500" autoRev="1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66" dur="500" autoRev="1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4" grpId="0"/>
      <p:bldP spid="25" grpId="0"/>
      <p:bldP spid="26" grpId="0" animBg="1"/>
      <p:bldP spid="27" grpId="0"/>
      <p:bldP spid="28" grpId="0" animBg="1"/>
      <p:bldP spid="29" grpId="0"/>
      <p:bldP spid="30" grpId="0" animBg="1"/>
      <p:bldP spid="31" grpId="0"/>
      <p:bldP spid="32" grpId="0" animBg="1"/>
      <p:bldP spid="33" grpId="0"/>
      <p:bldP spid="33" grpId="1"/>
      <p:bldP spid="34" grpId="0" animBg="1"/>
      <p:bldP spid="35" grpId="0"/>
      <p:bldP spid="35" grpId="1"/>
      <p:bldP spid="36" grpId="0"/>
      <p:bldP spid="37" grpId="0"/>
      <p:bldP spid="38" grpId="0"/>
      <p:bldP spid="39" grpId="0"/>
      <p:bldP spid="40" grpId="0"/>
      <p:bldP spid="41" grpId="0"/>
      <p:bldP spid="42" grpId="0" animBg="1"/>
      <p:bldP spid="44" grpId="0"/>
      <p:bldP spid="45" grpId="0"/>
      <p:bldP spid="71" grpId="0"/>
      <p:bldP spid="71" grpId="1"/>
      <p:bldP spid="88" grpId="0"/>
      <p:bldP spid="88" grpId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b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52600" y="1295400"/>
            <a:ext cx="5334000" cy="53639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1143000" y="152400"/>
            <a:ext cx="6678110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Схема электронных </a:t>
            </a:r>
            <a:r>
              <a:rPr lang="ru-RU" sz="2800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орбиталей</a:t>
            </a:r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атомов</a:t>
            </a:r>
          </a:p>
          <a:p>
            <a:pPr algn="ctr"/>
            <a:r>
              <a:rPr lang="ru-RU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химических элементов от водорода до ...</a:t>
            </a:r>
            <a:endParaRPr lang="ru-RU" sz="2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1181</TotalTime>
  <Words>1629</Words>
  <Application>Microsoft Office PowerPoint</Application>
  <PresentationFormat>Экран (4:3)</PresentationFormat>
  <Paragraphs>782</Paragraphs>
  <Slides>60</Slides>
  <Notes>18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60</vt:i4>
      </vt:variant>
    </vt:vector>
  </HeadingPairs>
  <TitlesOfParts>
    <vt:vector size="61" baseType="lpstr">
      <vt:lpstr>Office Theme</vt:lpstr>
      <vt:lpstr>Презентация PowerPoint</vt:lpstr>
      <vt:lpstr>Презентация PowerPoint</vt:lpstr>
      <vt:lpstr>Строение атома водорода</vt:lpstr>
      <vt:lpstr>Строение атома гелия</vt:lpstr>
      <vt:lpstr>Строение атома лития</vt:lpstr>
      <vt:lpstr>Строение атома бериллия</vt:lpstr>
      <vt:lpstr>Графическая формула атома бора</vt:lpstr>
      <vt:lpstr>Строение атома углерода</vt:lpstr>
      <vt:lpstr>Строение атома азота</vt:lpstr>
      <vt:lpstr>Строение атома кислорода</vt:lpstr>
      <vt:lpstr>Строение атома фтора</vt:lpstr>
      <vt:lpstr>Строение атома неона</vt:lpstr>
      <vt:lpstr>Строение атома натрия</vt:lpstr>
      <vt:lpstr>Строение атома магния</vt:lpstr>
      <vt:lpstr>Строение атома алюминия</vt:lpstr>
      <vt:lpstr>Строение атома кремния</vt:lpstr>
      <vt:lpstr>Строение атома фосфора</vt:lpstr>
      <vt:lpstr>Строение атома серы</vt:lpstr>
      <vt:lpstr>Строение атома хлора</vt:lpstr>
      <vt:lpstr>Строение атома аргона</vt:lpstr>
      <vt:lpstr>Строение атома калия</vt:lpstr>
      <vt:lpstr>Строение атома кальция</vt:lpstr>
      <vt:lpstr>Строение атома скандия</vt:lpstr>
      <vt:lpstr>Строение атома титана</vt:lpstr>
      <vt:lpstr>Строение атома ванадия</vt:lpstr>
      <vt:lpstr>Строение атома хрома</vt:lpstr>
      <vt:lpstr>Строение атома марганца</vt:lpstr>
      <vt:lpstr>Строение атома железа</vt:lpstr>
      <vt:lpstr>Строение атома кобальта</vt:lpstr>
      <vt:lpstr>Строение атома никеля</vt:lpstr>
      <vt:lpstr>Строение атома меди</vt:lpstr>
      <vt:lpstr>Строение атома цинка</vt:lpstr>
      <vt:lpstr>Строение атома галлия</vt:lpstr>
      <vt:lpstr>Строение атома германия</vt:lpstr>
      <vt:lpstr>Строение атома мышьяка</vt:lpstr>
      <vt:lpstr>Строение атома селена</vt:lpstr>
      <vt:lpstr>Строение атома брома</vt:lpstr>
      <vt:lpstr>Строение атома криптона</vt:lpstr>
      <vt:lpstr>Строение атома рубидия</vt:lpstr>
      <vt:lpstr>Строение атома стронция</vt:lpstr>
      <vt:lpstr>Строение атома иттрия</vt:lpstr>
      <vt:lpstr>Строение атома циркония</vt:lpstr>
      <vt:lpstr>Строение атома ниобия</vt:lpstr>
      <vt:lpstr>Строение атома молибдена</vt:lpstr>
      <vt:lpstr>Строение атома технеция</vt:lpstr>
      <vt:lpstr>Строение атома рутения</vt:lpstr>
      <vt:lpstr>Строение атома родия</vt:lpstr>
      <vt:lpstr>Строение атома палладия</vt:lpstr>
      <vt:lpstr>Графическая формула атома серебра</vt:lpstr>
      <vt:lpstr>Строение атома кадмия</vt:lpstr>
      <vt:lpstr>Строение атома индия</vt:lpstr>
      <vt:lpstr>Строение атома олова</vt:lpstr>
      <vt:lpstr>Строение атома сурьмы</vt:lpstr>
      <vt:lpstr>Строение атома теллура</vt:lpstr>
      <vt:lpstr>Строение атома иода</vt:lpstr>
      <vt:lpstr>Строение атома ксенона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Кислород </dc:title>
  <dc:creator>1</dc:creator>
  <cp:lastModifiedBy>Учитель</cp:lastModifiedBy>
  <cp:revision>222</cp:revision>
  <dcterms:created xsi:type="dcterms:W3CDTF">2012-06-04T17:03:27Z</dcterms:created>
  <dcterms:modified xsi:type="dcterms:W3CDTF">2016-09-07T08:25:16Z</dcterms:modified>
</cp:coreProperties>
</file>