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2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22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493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997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73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095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745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665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149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2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434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DEBF-2F91-4BF8-969A-FC8294047589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758C8-3199-49B0-9F0B-F4CEB2B7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987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Grammar in Use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426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59570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SB p 46 ex 3 </a:t>
            </a:r>
          </a:p>
          <a:p>
            <a:r>
              <a:rPr lang="en-US" dirty="0" smtClean="0"/>
              <a:t>SB p 46 ex 5 </a:t>
            </a:r>
          </a:p>
          <a:p>
            <a:r>
              <a:rPr lang="en-US" dirty="0" smtClean="0"/>
              <a:t>SB p 47 ex 6 </a:t>
            </a:r>
          </a:p>
          <a:p>
            <a:r>
              <a:rPr lang="en-US" dirty="0" smtClean="0"/>
              <a:t>SB p 46 ex 2 </a:t>
            </a:r>
          </a:p>
          <a:p>
            <a:r>
              <a:rPr lang="en-US" dirty="0" smtClean="0"/>
              <a:t>SB p 47 ex 7 </a:t>
            </a:r>
          </a:p>
          <a:p>
            <a:r>
              <a:rPr lang="en-US" dirty="0" smtClean="0"/>
              <a:t>SB p 47 ex 8</a:t>
            </a:r>
          </a:p>
          <a:p>
            <a:r>
              <a:rPr lang="en-US" dirty="0" smtClean="0"/>
              <a:t>SB p 47 ex 9 </a:t>
            </a:r>
            <a:r>
              <a:rPr lang="ru-RU" dirty="0" smtClean="0"/>
              <a:t>– все прошедшие времена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3852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Рабочая тетрадь, с 26 </a:t>
            </a:r>
            <a:r>
              <a:rPr lang="ru-RU" dirty="0" err="1" smtClean="0"/>
              <a:t>упр</a:t>
            </a:r>
            <a:r>
              <a:rPr lang="ru-RU" dirty="0" smtClean="0"/>
              <a:t> 1,2,3,5 + дополнительный файл ( сделать в файле и его отправить. Не нужно переписывать от руки и фотографировать)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1420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69</Words>
  <Application>Microsoft Office PowerPoint</Application>
  <PresentationFormat>Экран (4:3)</PresentationFormat>
  <Paragraphs>10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Grammar in Use</vt:lpstr>
      <vt:lpstr>Презентация PowerPoint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Grammar in Use</dc:title>
  <dc:creator>Александр</dc:creator>
  <cp:lastModifiedBy>Александр</cp:lastModifiedBy>
  <cp:revision>1</cp:revision>
  <dcterms:created xsi:type="dcterms:W3CDTF">2020-11-16T04:36:20Z</dcterms:created>
  <dcterms:modified xsi:type="dcterms:W3CDTF">2020-11-16T04:41:18Z</dcterms:modified>
</cp:coreProperties>
</file>