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\Desktop\1 сентября_72\суждение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3253" y="1071546"/>
            <a:ext cx="8951091" cy="47863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1\Desktop\1 сентября_72\суждение+обломов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5621" y="428604"/>
            <a:ext cx="8784097" cy="58579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1\Desktop\1 сентября_72\суждение+общ список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785794"/>
            <a:ext cx="8810602" cy="47149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\Desktop\1 сентября_72\суждение+общ суждение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4760" y="1071546"/>
            <a:ext cx="8630643" cy="37862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1\Desktop\1 сентября_72\всё сочинение.png"/>
          <p:cNvPicPr>
            <a:picLocks noChangeAspect="1" noChangeArrowheads="1"/>
          </p:cNvPicPr>
          <p:nvPr/>
        </p:nvPicPr>
        <p:blipFill>
          <a:blip r:embed="rId2"/>
          <a:srcRect l="-1302" t="71111"/>
          <a:stretch>
            <a:fillRect/>
          </a:stretch>
        </p:blipFill>
        <p:spPr bwMode="auto">
          <a:xfrm>
            <a:off x="0" y="2500306"/>
            <a:ext cx="9027924" cy="18573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0</Words>
  <PresentationFormat>Экран (4:3)</PresentationFormat>
  <Paragraphs>0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Слайд 1</vt:lpstr>
      <vt:lpstr>Слайд 2</vt:lpstr>
      <vt:lpstr>Слайд 3</vt:lpstr>
      <vt:lpstr>Слайд 4</vt:lpstr>
      <vt:lpstr>Слайд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1</cp:lastModifiedBy>
  <cp:revision>6</cp:revision>
  <dcterms:created xsi:type="dcterms:W3CDTF">2018-10-12T05:00:02Z</dcterms:created>
  <dcterms:modified xsi:type="dcterms:W3CDTF">2020-02-16T17:27:16Z</dcterms:modified>
</cp:coreProperties>
</file>