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0"/>
  </p:notesMasterIdLst>
  <p:sldIdLst>
    <p:sldId id="259" r:id="rId2"/>
    <p:sldId id="265" r:id="rId3"/>
    <p:sldId id="277" r:id="rId4"/>
    <p:sldId id="280" r:id="rId5"/>
    <p:sldId id="279" r:id="rId6"/>
    <p:sldId id="276" r:id="rId7"/>
    <p:sldId id="278" r:id="rId8"/>
    <p:sldId id="287" r:id="rId9"/>
    <p:sldId id="286" r:id="rId10"/>
    <p:sldId id="285" r:id="rId11"/>
    <p:sldId id="284" r:id="rId12"/>
    <p:sldId id="283" r:id="rId13"/>
    <p:sldId id="282" r:id="rId14"/>
    <p:sldId id="288" r:id="rId15"/>
    <p:sldId id="289" r:id="rId16"/>
    <p:sldId id="290" r:id="rId17"/>
    <p:sldId id="291" r:id="rId18"/>
    <p:sldId id="29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37904B-1CA8-4288-81E8-90EFB99966D0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4E0B11-45FB-4EF8-BA63-B093A84FDCB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18.04.2020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857488" y="6357958"/>
            <a:ext cx="6286512" cy="50004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Гаврилова Ксения 5 </a:t>
            </a:r>
            <a:r>
              <a:rPr lang="en-US" b="1" dirty="0" smtClean="0">
                <a:solidFill>
                  <a:schemeClr val="tx1"/>
                </a:solidFill>
              </a:rPr>
              <a:t>“</a:t>
            </a:r>
            <a:r>
              <a:rPr lang="ru-RU" b="1" dirty="0" smtClean="0">
                <a:solidFill>
                  <a:schemeClr val="tx1"/>
                </a:solidFill>
              </a:rPr>
              <a:t>А</a:t>
            </a:r>
            <a:r>
              <a:rPr lang="en-US" b="1" dirty="0" smtClean="0">
                <a:solidFill>
                  <a:schemeClr val="tx1"/>
                </a:solidFill>
              </a:rPr>
              <a:t>”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3857628"/>
            <a:ext cx="8715436" cy="234316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rgbClr val="FF0066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РАСТИТЕЛЬНЫЕ СООБЩЕСТВА </a:t>
            </a:r>
            <a:endParaRPr lang="ru-RU" sz="32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ТАЙГИ</a:t>
            </a:r>
            <a:endParaRPr lang="ru-RU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Содержимое 3" descr="5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0"/>
            <a:ext cx="3901440" cy="3780652"/>
          </a:xfrm>
          <a:prstGeom prst="rect">
            <a:avLst/>
          </a:prstGeom>
        </p:spPr>
      </p:pic>
      <p:pic>
        <p:nvPicPr>
          <p:cNvPr id="7" name="Содержимое 3" descr="5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857488" cy="3786190"/>
          </a:xfrm>
          <a:prstGeom prst="rect">
            <a:avLst/>
          </a:prstGeom>
        </p:spPr>
      </p:pic>
      <p:pic>
        <p:nvPicPr>
          <p:cNvPr id="8" name="Содержимое 3" descr="55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0" y="0"/>
            <a:ext cx="2857500" cy="37861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9001156" cy="128586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/>
              <a:t>Тайга</a:t>
            </a:r>
            <a:r>
              <a:rPr lang="ru-RU" sz="2400" dirty="0" smtClean="0"/>
              <a:t>, также известная как бореальные леса - крупнейшая природная зона планеты, расположенная в северных приполярных регионах Северной Америки, Европы и </a:t>
            </a:r>
            <a:r>
              <a:rPr lang="ru-RU" sz="2400" dirty="0" smtClean="0"/>
              <a:t>Азии</a:t>
            </a:r>
            <a:r>
              <a:rPr lang="ru-RU" sz="2400" dirty="0" smtClean="0"/>
              <a:t>.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4" name="Содержимое 3" descr="4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357298"/>
            <a:ext cx="8643998" cy="514353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0"/>
            <a:ext cx="8715436" cy="128586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/>
              <a:t>Природная </a:t>
            </a:r>
            <a:r>
              <a:rPr lang="ru-RU" sz="2700" dirty="0" smtClean="0"/>
              <a:t>зона тайги занимает около 17% поверхности суши Земли, граничит с тундрой на севере, а также смешанными лесами, лесостепью и степью на юге</a:t>
            </a:r>
            <a:r>
              <a:rPr lang="ru-RU" sz="2700" dirty="0" smtClean="0"/>
              <a:t>.</a:t>
            </a:r>
            <a:endParaRPr lang="ru-RU" dirty="0"/>
          </a:p>
        </p:txBody>
      </p:sp>
      <p:pic>
        <p:nvPicPr>
          <p:cNvPr id="6" name="Содержимое 3" descr="3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214422"/>
            <a:ext cx="8715436" cy="53578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715436" cy="14176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На карте природных зон мира, мы можем увидеть какую большую площадь тайга занимает на нашей планете.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4" name="Содержимое 6" descr="44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357298"/>
            <a:ext cx="8572560" cy="5214975"/>
          </a:xfrm>
        </p:spPr>
      </p:pic>
      <p:sp>
        <p:nvSpPr>
          <p:cNvPr id="5" name="Прямоугольник 4"/>
          <p:cNvSpPr/>
          <p:nvPr/>
        </p:nvSpPr>
        <p:spPr>
          <a:xfrm>
            <a:off x="428596" y="6215082"/>
            <a:ext cx="4214842" cy="35719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Условные обозначения:  </a:t>
            </a:r>
            <a:r>
              <a:rPr lang="ru-RU" b="1" dirty="0" smtClean="0">
                <a:solidFill>
                  <a:schemeClr val="bg1"/>
                </a:solidFill>
              </a:rPr>
              <a:t>        Тайги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7" name="Содержимое 8" descr="обозначение-природной-зоны-тайги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6286520"/>
            <a:ext cx="333375" cy="1905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800" dirty="0" smtClean="0"/>
              <a:t>Климат  тайги </a:t>
            </a:r>
            <a:r>
              <a:rPr lang="ru-RU" sz="2800" dirty="0" smtClean="0"/>
              <a:t>холодный и влажный. </a:t>
            </a:r>
            <a:r>
              <a:rPr lang="ru-RU" sz="2800" dirty="0" smtClean="0"/>
              <a:t>Зимние  </a:t>
            </a:r>
            <a:r>
              <a:rPr lang="ru-RU" sz="2800" dirty="0" smtClean="0"/>
              <a:t>температуры колеблются от -54° до -1° С, а летние -1° до +21° С. Ежегодное количество осадков составляет от </a:t>
            </a:r>
            <a:r>
              <a:rPr lang="ru-RU" sz="2800" dirty="0" smtClean="0"/>
              <a:t>300 до 840 мм.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4" name="Содержимое 3" descr="55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428736"/>
            <a:ext cx="8715436" cy="514353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/>
              <a:t>Для </a:t>
            </a:r>
            <a:r>
              <a:rPr lang="ru-RU" sz="2400" dirty="0" smtClean="0"/>
              <a:t>тайги </a:t>
            </a:r>
            <a:r>
              <a:rPr lang="ru-RU" sz="2400" dirty="0" smtClean="0"/>
              <a:t>характерно </a:t>
            </a:r>
            <a:r>
              <a:rPr lang="ru-RU" sz="2400" dirty="0" smtClean="0"/>
              <a:t> разнообразие </a:t>
            </a:r>
            <a:r>
              <a:rPr lang="ru-RU" sz="2400" dirty="0" smtClean="0"/>
              <a:t>пород хвойных деревьев. Как правило, главными лесообразующими породами являются сосна, ель, лиственница, пихта и в меньшей степени некоторые лиственные деревья, такие как береза и </a:t>
            </a:r>
            <a:r>
              <a:rPr lang="ru-RU" sz="2400" dirty="0" smtClean="0"/>
              <a:t>тополь и т.д.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1" name="Содержимое 3" descr="4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428736"/>
            <a:ext cx="8715436" cy="507209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В России тайга занимает территории. </a:t>
            </a:r>
            <a:r>
              <a:rPr lang="ru-RU" sz="3200" dirty="0" smtClean="0"/>
              <a:t>Самый главный представитель тайги в России</a:t>
            </a:r>
            <a:r>
              <a:rPr sz="3200" smtClean="0"/>
              <a:t>: </a:t>
            </a:r>
            <a:br>
              <a:rPr sz="3200" smtClean="0"/>
            </a:br>
            <a:r>
              <a:rPr lang="ru-RU" sz="3200" b="1" dirty="0" smtClean="0"/>
              <a:t>Ель Сибирская 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7" name="Содержимое 6" descr="33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071546"/>
            <a:ext cx="6858048" cy="5429289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200" dirty="0" smtClean="0"/>
              <a:t>Основа светлохвойной тайги</a:t>
            </a:r>
            <a:r>
              <a:rPr sz="3200" smtClean="0"/>
              <a:t>: </a:t>
            </a:r>
            <a:br>
              <a:rPr sz="3200" smtClean="0"/>
            </a:br>
            <a:r>
              <a:rPr lang="ru-RU" sz="3200" b="1" dirty="0" smtClean="0"/>
              <a:t>Сосна обыкновенная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5" name="Содержимое 4" descr="33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071546"/>
            <a:ext cx="8715436" cy="5500726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298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200" b="1" dirty="0" smtClean="0"/>
              <a:t>Пихта</a:t>
            </a:r>
            <a:r>
              <a:rPr lang="ru-RU" sz="2800" dirty="0" smtClean="0"/>
              <a:t> является самым ласковым </a:t>
            </a:r>
            <a:r>
              <a:rPr lang="ru-RU" sz="2800" dirty="0" smtClean="0"/>
              <a:t>деревом темнохвойной тайги </a:t>
            </a:r>
            <a:r>
              <a:rPr lang="ru-RU" sz="2800" dirty="0" smtClean="0"/>
              <a:t>, её мягкие листья-иглы и </a:t>
            </a:r>
            <a:r>
              <a:rPr lang="ru-RU" sz="2800" dirty="0" smtClean="0"/>
              <a:t>не колются.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5" name="Содержимое 4" descr="56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142984"/>
            <a:ext cx="8643998" cy="542928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200" b="1" dirty="0" smtClean="0"/>
              <a:t>Сибирский кедр </a:t>
            </a:r>
            <a:r>
              <a:rPr lang="ru-RU" sz="2400" dirty="0" smtClean="0"/>
              <a:t>-</a:t>
            </a:r>
            <a:r>
              <a:rPr lang="ru-RU" sz="2800" dirty="0" smtClean="0"/>
              <a:t>это </a:t>
            </a:r>
            <a:r>
              <a:rPr lang="ru-RU" sz="2800" dirty="0" smtClean="0"/>
              <a:t>самое благородное дерево темнохвойной тайги.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5" name="Содержимое 4" descr="331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1071546"/>
            <a:ext cx="7429552" cy="542928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200" dirty="0" smtClean="0"/>
              <a:t>Самый главный представитель тайги</a:t>
            </a:r>
            <a:r>
              <a:rPr sz="3200" smtClean="0"/>
              <a:t>: </a:t>
            </a:r>
            <a:br>
              <a:rPr sz="3200" smtClean="0"/>
            </a:br>
            <a:r>
              <a:rPr lang="ru-RU" sz="3200" b="1" dirty="0" smtClean="0"/>
              <a:t>Ель Сибирская 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7" name="Содержимое 6" descr="33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071546"/>
            <a:ext cx="6858048" cy="5429289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3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428736"/>
            <a:ext cx="8501122" cy="514353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152400"/>
            <a:ext cx="8501122" cy="12192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/>
              <a:t>Лиственница</a:t>
            </a:r>
            <a:r>
              <a:rPr lang="ru-RU" dirty="0" smtClean="0"/>
              <a:t> - это самое выносливое дерево таёжной зоны.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723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200" dirty="0" smtClean="0"/>
              <a:t>К лиственным деревьям тайги относятся</a:t>
            </a:r>
            <a:r>
              <a:rPr sz="3200" smtClean="0"/>
              <a:t>: </a:t>
            </a:r>
            <a:r>
              <a:rPr lang="ru-RU" sz="3200" dirty="0" smtClean="0"/>
              <a:t>Береза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4" name="Содержимое 3" descr="image984993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928670"/>
            <a:ext cx="8501122" cy="5572164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984993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142984"/>
            <a:ext cx="7286676" cy="542928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914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Осина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318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285860"/>
            <a:ext cx="7215238" cy="528641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Из семейства </a:t>
            </a:r>
            <a:r>
              <a:rPr lang="ru-RU" dirty="0" smtClean="0"/>
              <a:t>Берёзовых- Ольха зеленая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/>
              <a:t>Липа</a:t>
            </a:r>
            <a:endParaRPr lang="ru-RU" sz="3600" b="1" dirty="0">
              <a:solidFill>
                <a:schemeClr val="bg1"/>
              </a:solidFill>
            </a:endParaRPr>
          </a:p>
        </p:txBody>
      </p:sp>
      <p:pic>
        <p:nvPicPr>
          <p:cNvPr id="7" name="Содержимое 6" descr="33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785795"/>
            <a:ext cx="7858180" cy="5786478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Рябина</a:t>
            </a:r>
            <a:endParaRPr lang="ru-RU" dirty="0"/>
          </a:p>
        </p:txBody>
      </p:sp>
      <p:pic>
        <p:nvPicPr>
          <p:cNvPr id="6" name="Содержимое 5" descr="3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428736"/>
            <a:ext cx="7572428" cy="5143536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152400"/>
            <a:ext cx="8501122" cy="184784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800" dirty="0" smtClean="0"/>
              <a:t>Для сохранения бореальных лесов необходимо координированное взаимодействие международного сообщества и коренных народов региона по следующим проблемным вопросам:</a:t>
            </a:r>
            <a:endParaRPr lang="ru-RU" sz="28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3810008"/>
          </a:xfrm>
        </p:spPr>
        <p:txBody>
          <a:bodyPr>
            <a:normAutofit/>
          </a:bodyPr>
          <a:lstStyle/>
          <a:p>
            <a:r>
              <a:rPr lang="ru-RU" dirty="0" smtClean="0"/>
              <a:t>Рациональное </a:t>
            </a:r>
            <a:r>
              <a:rPr lang="ru-RU" dirty="0" smtClean="0"/>
              <a:t>использование лесов и природных ресурсов тайги; </a:t>
            </a:r>
            <a:endParaRPr lang="ru-RU" dirty="0" smtClean="0"/>
          </a:p>
          <a:p>
            <a:r>
              <a:rPr lang="ru-RU" dirty="0" smtClean="0"/>
              <a:t>Снижение вырубки леса; </a:t>
            </a:r>
          </a:p>
          <a:p>
            <a:r>
              <a:rPr lang="ru-RU" dirty="0" smtClean="0"/>
              <a:t>Снижение </a:t>
            </a:r>
            <a:r>
              <a:rPr lang="ru-RU" dirty="0" smtClean="0"/>
              <a:t>уровня загрязнения окружающей среды; </a:t>
            </a:r>
            <a:endParaRPr lang="ru-RU" dirty="0" smtClean="0"/>
          </a:p>
          <a:p>
            <a:r>
              <a:rPr lang="ru-RU" dirty="0" smtClean="0"/>
              <a:t>Создание </a:t>
            </a:r>
            <a:r>
              <a:rPr lang="ru-RU" dirty="0" smtClean="0"/>
              <a:t>новых природоохранных </a:t>
            </a:r>
            <a:r>
              <a:rPr lang="ru-RU" dirty="0" smtClean="0"/>
              <a:t>территорий. 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1957</TotalTime>
  <Words>214</Words>
  <PresentationFormat>Экран (4:3)</PresentationFormat>
  <Paragraphs>27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Бумажная</vt:lpstr>
      <vt:lpstr>Слайд 1</vt:lpstr>
      <vt:lpstr>Тайга, также известная как бореальные леса - крупнейшая природная зона планеты, расположенная в северных приполярных регионах Северной Америки, Европы и Азии.</vt:lpstr>
      <vt:lpstr>       Природная зона тайги занимает около 17% поверхности суши Земли, граничит с тундрой на севере, а также смешанными лесами, лесостепью и степью на юге.</vt:lpstr>
      <vt:lpstr>На карте природных зон мира, мы можем увидеть какую большую площадь тайга занимает на нашей планете.</vt:lpstr>
      <vt:lpstr>Климат  тайги холодный и влажный. Зимние  температуры колеблются от -54° до -1° С, а летние -1° до +21° С. Ежегодное количество осадков составляет от 300 до 840 мм.</vt:lpstr>
      <vt:lpstr>Для тайги характерно  разнообразие пород хвойных деревьев. Как правило, главными лесообразующими породами являются сосна, ель, лиственница, пихта и в меньшей степени некоторые лиственные деревья, такие как береза и тополь и т.д.</vt:lpstr>
      <vt:lpstr> В России тайга занимает территории. Самый главный представитель тайги в России:  Ель Сибирская </vt:lpstr>
      <vt:lpstr> Основа светлохвойной тайги:  Сосна обыкновенная</vt:lpstr>
      <vt:lpstr>Пихта является самым ласковым деревом темнохвойной тайги , её мягкие листья-иглы и не колются.</vt:lpstr>
      <vt:lpstr> Сибирский кедр -это самое благородное дерево темнохвойной тайги.</vt:lpstr>
      <vt:lpstr> Самый главный представитель тайги:  Ель Сибирская </vt:lpstr>
      <vt:lpstr>Лиственница - это самое выносливое дерево таёжной зоны.</vt:lpstr>
      <vt:lpstr>К лиственным деревьям тайги относятся: Береза</vt:lpstr>
      <vt:lpstr>Осина</vt:lpstr>
      <vt:lpstr>Из семейства Берёзовых- Ольха зеленая</vt:lpstr>
      <vt:lpstr> Липа</vt:lpstr>
      <vt:lpstr>Рябина</vt:lpstr>
      <vt:lpstr>Для сохранения бореальных лесов необходимо координированное взаимодействие международного сообщества и коренных народов региона по следующим проблемным вопросам: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159</cp:revision>
  <dcterms:created xsi:type="dcterms:W3CDTF">2020-04-10T07:31:52Z</dcterms:created>
  <dcterms:modified xsi:type="dcterms:W3CDTF">2020-04-18T16:11:21Z</dcterms:modified>
</cp:coreProperties>
</file>