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2F0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-67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32100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1247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37964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597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63881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27964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5904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83978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761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0567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01590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44309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03376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34642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701752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36016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90528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8EA9141-879A-48FA-BE35-B862971E5D8D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E19740-60E4-48BD-AECA-B6305A8637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5654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3030583"/>
            <a:ext cx="6815669" cy="1570928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СРЕДНЕВЕКОВАЯ ЦЕРКОВЬ И ДУХОВЕНСТВО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559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Вспомним , что такое сословие?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Сословие-это…..</a:t>
            </a:r>
          </a:p>
          <a:p>
            <a:r>
              <a:rPr lang="ru-RU" dirty="0" smtClean="0"/>
              <a:t>Средневековое общество делилось на </a:t>
            </a:r>
            <a:r>
              <a:rPr lang="ru-RU" dirty="0" smtClean="0"/>
              <a:t>3 сословия:</a:t>
            </a:r>
            <a:endParaRPr lang="ru-RU" dirty="0" smtClean="0"/>
          </a:p>
          <a:p>
            <a:r>
              <a:rPr lang="ru-RU" dirty="0" smtClean="0"/>
              <a:t>1)?</a:t>
            </a:r>
          </a:p>
          <a:p>
            <a:r>
              <a:rPr lang="ru-RU" dirty="0" smtClean="0"/>
              <a:t>2)?</a:t>
            </a:r>
          </a:p>
          <a:p>
            <a:r>
              <a:rPr lang="ru-RU" dirty="0" smtClean="0"/>
              <a:t>3)?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4138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1. Какое место церковь занимала в жизни средневекового общества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661435"/>
            <a:ext cx="9601196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i="1" dirty="0" smtClean="0">
                <a:solidFill>
                  <a:srgbClr val="FF0000"/>
                </a:solidFill>
              </a:rPr>
              <a:t>Прежде , чем знакомиться с этим материалом, попробуйте про себя ответить на вопрос: «какое сейчас место церковь занимает в нашей повседневной жизни, как часто мы посещаем церковь, как часто произносим молитвы, знаем ли мы их наизусть ?»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1010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1. Какое место церковь занимала в жизни средневекового общества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 Средние века церковь: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1. </a:t>
            </a:r>
            <a:r>
              <a:rPr lang="ru-RU" dirty="0" smtClean="0">
                <a:solidFill>
                  <a:srgbClr val="FF0000"/>
                </a:solidFill>
              </a:rPr>
              <a:t>Могла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поддержать (или наоборот) в борьбе за власть европейского правителя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2. </a:t>
            </a:r>
            <a:r>
              <a:rPr lang="ru-RU" dirty="0" smtClean="0">
                <a:solidFill>
                  <a:srgbClr val="FF0000"/>
                </a:solidFill>
              </a:rPr>
              <a:t>Регулировала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отношения между людьми в государстве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3. </a:t>
            </a:r>
            <a:r>
              <a:rPr lang="ru-RU" dirty="0" smtClean="0">
                <a:solidFill>
                  <a:srgbClr val="FF0000"/>
                </a:solidFill>
              </a:rPr>
              <a:t>Заботилась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о нуждающихся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4. </a:t>
            </a:r>
            <a:r>
              <a:rPr lang="ru-RU" dirty="0" smtClean="0">
                <a:solidFill>
                  <a:srgbClr val="FF0000"/>
                </a:solidFill>
              </a:rPr>
              <a:t>Открывала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школы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5. </a:t>
            </a:r>
            <a:r>
              <a:rPr lang="ru-RU" dirty="0" smtClean="0">
                <a:solidFill>
                  <a:srgbClr val="FF0000"/>
                </a:solidFill>
              </a:rPr>
              <a:t>Проводила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обряды ( крещение, венчание, отпевание, священство </a:t>
            </a:r>
            <a:r>
              <a:rPr lang="ru-RU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итд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.)</a:t>
            </a:r>
          </a:p>
          <a:p>
            <a:pPr marL="0" indent="0">
              <a:buNone/>
            </a:pPr>
            <a:r>
              <a:rPr lang="ru-RU" dirty="0" smtClean="0"/>
              <a:t>6. Во время феодальной раздробленности (вспомните, что это) церковь </a:t>
            </a:r>
            <a:r>
              <a:rPr lang="ru-RU" dirty="0" smtClean="0">
                <a:solidFill>
                  <a:srgbClr val="FF0000"/>
                </a:solidFill>
              </a:rPr>
              <a:t>заставляла</a:t>
            </a:r>
            <a:r>
              <a:rPr lang="ru-RU" dirty="0" smtClean="0"/>
              <a:t> феодалов подписывать «Божий мир»- правила ведения войны</a:t>
            </a:r>
          </a:p>
          <a:p>
            <a:pPr marL="0" indent="0">
              <a:buNone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6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2. Раскол внутри церкви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i="1" dirty="0" smtClean="0">
                <a:solidFill>
                  <a:srgbClr val="FF0000"/>
                </a:solidFill>
              </a:rPr>
              <a:t>Вспомните, в какой известной нам религии произошел раскол?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70C0"/>
                </a:solidFill>
              </a:rPr>
              <a:t>Вселенские соборы- </a:t>
            </a:r>
            <a:r>
              <a:rPr lang="ru-RU" dirty="0" smtClean="0"/>
              <a:t>собрания церковных руководителей.</a:t>
            </a:r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en-US" dirty="0" smtClean="0"/>
              <a:t>IV</a:t>
            </a:r>
            <a:r>
              <a:rPr lang="ru-RU" dirty="0" smtClean="0"/>
              <a:t> веке на Вселенском соборе был принят </a:t>
            </a:r>
            <a:r>
              <a:rPr lang="ru-RU" dirty="0" smtClean="0">
                <a:solidFill>
                  <a:srgbClr val="0070C0"/>
                </a:solidFill>
              </a:rPr>
              <a:t>Символ веры</a:t>
            </a:r>
            <a:r>
              <a:rPr lang="ru-RU" dirty="0" smtClean="0"/>
              <a:t>- краткое изложение христианского вероучения.</a:t>
            </a:r>
          </a:p>
          <a:p>
            <a:pPr marL="0" indent="0">
              <a:buNone/>
            </a:pPr>
            <a:r>
              <a:rPr lang="ru-RU" dirty="0" smtClean="0"/>
              <a:t>С </a:t>
            </a:r>
            <a:r>
              <a:rPr lang="en-US" dirty="0" smtClean="0"/>
              <a:t>IX</a:t>
            </a:r>
            <a:r>
              <a:rPr lang="ru-RU" dirty="0" smtClean="0"/>
              <a:t> века начались разногласия между христианами Византийской империи и христианами Западной Европы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0122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Разногласия в христианстве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Византийская империя (ВРИ)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Продолжали почитать Символ веры в неизменном виде</a:t>
            </a:r>
          </a:p>
          <a:p>
            <a:r>
              <a:rPr lang="ru-RU" dirty="0" smtClean="0"/>
              <a:t>Не признавали власть папы над собой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Западная Европа (ЗРИ)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smtClean="0"/>
              <a:t>Вносили изменения в Символ веры</a:t>
            </a:r>
          </a:p>
          <a:p>
            <a:r>
              <a:rPr lang="ru-RU" dirty="0" smtClean="0"/>
              <a:t>Римского папу считали главой всех христиан</a:t>
            </a:r>
          </a:p>
        </p:txBody>
      </p:sp>
    </p:spTree>
    <p:extLst>
      <p:ext uri="{BB962C8B-B14F-4D97-AF65-F5344CB8AC3E}">
        <p14:creationId xmlns:p14="http://schemas.microsoft.com/office/powerpoint/2010/main" xmlns="" val="66430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87279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Раскол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7495" y="1776507"/>
            <a:ext cx="9601196" cy="3318936"/>
          </a:xfrm>
        </p:spPr>
        <p:txBody>
          <a:bodyPr/>
          <a:lstStyle/>
          <a:p>
            <a:pPr marL="0" indent="0">
              <a:buNone/>
            </a:pPr>
            <a:r>
              <a:rPr lang="ru-RU" sz="4800" dirty="0" smtClean="0">
                <a:solidFill>
                  <a:srgbClr val="FF0000"/>
                </a:solidFill>
              </a:rPr>
              <a:t>1054 год</a:t>
            </a:r>
            <a:r>
              <a:rPr lang="ru-RU" dirty="0" smtClean="0"/>
              <a:t>!!!- раскол христианской церкви на: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981051" y="2450137"/>
            <a:ext cx="4493622" cy="103196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898072" y="3570912"/>
            <a:ext cx="3905794" cy="11103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Православную (восточную)</a:t>
            </a:r>
            <a:endParaRPr lang="ru-RU" sz="2800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7790906" y="2460741"/>
            <a:ext cx="1522911" cy="103196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Овал 9"/>
          <p:cNvSpPr/>
          <p:nvPr/>
        </p:nvSpPr>
        <p:spPr>
          <a:xfrm>
            <a:off x="7132320" y="3696125"/>
            <a:ext cx="4038600" cy="11103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Католическую (западную)</a:t>
            </a:r>
            <a:endParaRPr lang="ru-RU" sz="2800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2521131" y="4806468"/>
            <a:ext cx="431075" cy="6407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063931" y="5564777"/>
            <a:ext cx="1423852" cy="61395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патриарх</a:t>
            </a:r>
            <a:endParaRPr lang="ru-RU" sz="2400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9052560" y="4911634"/>
            <a:ext cx="522514" cy="6531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301446" y="5639065"/>
            <a:ext cx="2024742" cy="62324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Римский папа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13667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3. Духовенство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Десятина- налог в пользу церкви, десятая часть урожая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95401" y="3344091"/>
            <a:ext cx="3657600" cy="20247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Черное духовенство</a:t>
            </a:r>
          </a:p>
          <a:p>
            <a:pPr algn="ctr"/>
            <a:r>
              <a:rPr lang="ru-RU" dirty="0" smtClean="0"/>
              <a:t>- монахи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714308" y="3252651"/>
            <a:ext cx="3892732" cy="211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Белое духовенство</a:t>
            </a:r>
          </a:p>
          <a:p>
            <a:pPr algn="ctr"/>
            <a:r>
              <a:rPr lang="ru-RU" dirty="0" smtClean="0"/>
              <a:t>- священники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9341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4. Католическая иерархия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08712" y="2988976"/>
            <a:ext cx="2978332" cy="6531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Римский папа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25387" y="3629056"/>
            <a:ext cx="3944983" cy="7184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Архиепископы и епископы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35531" y="4360576"/>
            <a:ext cx="4924697" cy="7837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Священники и монахи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60766" y="5144348"/>
            <a:ext cx="6178731" cy="796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Диаконы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9725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5. Монашество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Аскетичный образ жизни</a:t>
            </a:r>
          </a:p>
          <a:p>
            <a:r>
              <a:rPr lang="ru-RU" dirty="0" smtClean="0"/>
              <a:t>Следовали правилам Монашеского ордена</a:t>
            </a:r>
          </a:p>
          <a:p>
            <a:r>
              <a:rPr lang="ru-RU" dirty="0" smtClean="0"/>
              <a:t>Аббат- глава монастыря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126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6. Еретики и их 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Еретик- отступник от господствующего вероучения</a:t>
            </a:r>
          </a:p>
          <a:p>
            <a:pPr marL="0" indent="0">
              <a:buNone/>
            </a:pPr>
            <a:r>
              <a:rPr lang="ru-RU" dirty="0" smtClean="0"/>
              <a:t>Ересь- отступление о т истинной веры. Учение еретиков</a:t>
            </a:r>
          </a:p>
          <a:p>
            <a:pPr marL="0" indent="0">
              <a:buNone/>
            </a:pPr>
            <a:r>
              <a:rPr lang="ru-RU" dirty="0" smtClean="0"/>
              <a:t>Инквизиция-суд католической церкви. Занимающийся преследованием еретиков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8123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88</TotalTime>
  <Words>336</Words>
  <Application>Microsoft Office PowerPoint</Application>
  <PresentationFormat>Произвольный</PresentationFormat>
  <Paragraphs>57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Натуральные материалы</vt:lpstr>
      <vt:lpstr>   СРЕДНЕВЕКОВАЯ ЦЕРКОВЬ И ДУХОВЕНСТВО</vt:lpstr>
      <vt:lpstr>Вспомним , что такое сословие?</vt:lpstr>
      <vt:lpstr>1. Какое место церковь занимала в жизни средневекового общества</vt:lpstr>
      <vt:lpstr>1. Какое место церковь занимала в жизни средневекового общества</vt:lpstr>
      <vt:lpstr>2. Раскол внутри церкви</vt:lpstr>
      <vt:lpstr>Разногласия в христианстве</vt:lpstr>
      <vt:lpstr>Раскол</vt:lpstr>
      <vt:lpstr>3. Духовенство</vt:lpstr>
      <vt:lpstr>4. Католическая иерархия</vt:lpstr>
      <vt:lpstr>5. Монашество</vt:lpstr>
      <vt:lpstr>6. Еретики и их учения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СРЕДНЕВЕКОВАЯ ЦЕРКОВЬ И ДУХОВЕНСТВО</dc:title>
  <dc:creator>Savini</dc:creator>
  <cp:lastModifiedBy>Общий доступ</cp:lastModifiedBy>
  <cp:revision>9</cp:revision>
  <dcterms:created xsi:type="dcterms:W3CDTF">2020-11-16T15:27:12Z</dcterms:created>
  <dcterms:modified xsi:type="dcterms:W3CDTF">2020-11-17T06:26:37Z</dcterms:modified>
</cp:coreProperties>
</file>