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57" r:id="rId3"/>
    <p:sldId id="258" r:id="rId4"/>
    <p:sldId id="260" r:id="rId5"/>
    <p:sldId id="262" r:id="rId6"/>
    <p:sldId id="261" r:id="rId7"/>
    <p:sldId id="259" r:id="rId8"/>
    <p:sldId id="263" r:id="rId9"/>
    <p:sldId id="264" r:id="rId10"/>
    <p:sldId id="265" r:id="rId11"/>
    <p:sldId id="266" r:id="rId12"/>
    <p:sldId id="268" r:id="rId13"/>
    <p:sldId id="269" r:id="rId14"/>
    <p:sldId id="270" r:id="rId15"/>
    <p:sldId id="27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8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9329D54D-B00F-4B41-811F-16A34A32229E}" type="datetimeFigureOut">
              <a:rPr lang="ru-RU" smtClean="0"/>
              <a:pPr/>
              <a:t>28.11.2020</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181FA4FC-8EDD-4437-9DE3-41F8B8F3C7F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6" name="Дата 25"/>
          <p:cNvSpPr>
            <a:spLocks noGrp="1"/>
          </p:cNvSpPr>
          <p:nvPr>
            <p:ph type="dt" sz="half" idx="10"/>
          </p:nvPr>
        </p:nvSpPr>
        <p:spPr/>
        <p:txBody>
          <a:bodyPr rtlCol="0"/>
          <a:lstStyle/>
          <a:p>
            <a:fld id="{9329D54D-B00F-4B41-811F-16A34A32229E}" type="datetimeFigureOut">
              <a:rPr lang="ru-RU" smtClean="0"/>
              <a:pPr/>
              <a:t>28.11.2020</a:t>
            </a:fld>
            <a:endParaRPr lang="ru-RU"/>
          </a:p>
        </p:txBody>
      </p:sp>
      <p:sp>
        <p:nvSpPr>
          <p:cNvPr id="27" name="Номер слайда 26"/>
          <p:cNvSpPr>
            <a:spLocks noGrp="1"/>
          </p:cNvSpPr>
          <p:nvPr>
            <p:ph type="sldNum" sz="quarter" idx="11"/>
          </p:nvPr>
        </p:nvSpPr>
        <p:spPr/>
        <p:txBody>
          <a:bodyPr rtlCol="0"/>
          <a:lstStyle/>
          <a:p>
            <a:fld id="{181FA4FC-8EDD-4437-9DE3-41F8B8F3C7F9}"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9329D54D-B00F-4B41-811F-16A34A32229E}" type="datetimeFigureOut">
              <a:rPr lang="ru-RU" smtClean="0"/>
              <a:pPr/>
              <a:t>28.11.2020</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181FA4FC-8EDD-4437-9DE3-41F8B8F3C7F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9329D54D-B00F-4B41-811F-16A34A32229E}" type="datetimeFigureOut">
              <a:rPr lang="ru-RU" smtClean="0"/>
              <a:pPr/>
              <a:t>28.11.2020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1FA4FC-8EDD-4437-9DE3-41F8B8F3C7F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9329D54D-B00F-4B41-811F-16A34A32229E}" type="datetimeFigureOut">
              <a:rPr lang="ru-RU" smtClean="0"/>
              <a:pPr/>
              <a:t>28.11.2020</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81FA4FC-8EDD-4437-9DE3-41F8B8F3C7F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a:t>День прав человека</a:t>
            </a:r>
          </a:p>
        </p:txBody>
      </p:sp>
      <p:sp>
        <p:nvSpPr>
          <p:cNvPr id="3" name="Подзаголовок 2"/>
          <p:cNvSpPr>
            <a:spLocks noGrp="1"/>
          </p:cNvSpPr>
          <p:nvPr>
            <p:ph type="subTitle" idx="1"/>
          </p:nvPr>
        </p:nvSpPr>
        <p:spPr>
          <a:xfrm>
            <a:off x="4287416" y="5301208"/>
            <a:ext cx="4856584" cy="1273696"/>
          </a:xfrm>
        </p:spPr>
        <p:txBody>
          <a:bodyPr>
            <a:normAutofit/>
          </a:bodyPr>
          <a:lstStyle/>
          <a:p>
            <a:r>
              <a:rPr lang="ru-RU" dirty="0"/>
              <a:t>Выполнили: Мацак Анастасия и Погодин Никита </a:t>
            </a:r>
          </a:p>
          <a:p>
            <a:r>
              <a:rPr lang="ru-RU" dirty="0"/>
              <a:t>Ученики 10 класса 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Цель </a:t>
            </a:r>
          </a:p>
        </p:txBody>
      </p:sp>
      <p:sp>
        <p:nvSpPr>
          <p:cNvPr id="3" name="Содержимое 2"/>
          <p:cNvSpPr>
            <a:spLocks noGrp="1"/>
          </p:cNvSpPr>
          <p:nvPr>
            <p:ph idx="1"/>
          </p:nvPr>
        </p:nvSpPr>
        <p:spPr/>
        <p:txBody>
          <a:bodyPr/>
          <a:lstStyle/>
          <a:p>
            <a:r>
              <a:rPr lang="ru-RU" dirty="0"/>
              <a:t> ознакомиться с правами человека и историей возникновения Дня прав человека</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задачи</a:t>
            </a:r>
          </a:p>
        </p:txBody>
      </p:sp>
      <p:sp>
        <p:nvSpPr>
          <p:cNvPr id="3" name="Содержимое 2"/>
          <p:cNvSpPr>
            <a:spLocks noGrp="1"/>
          </p:cNvSpPr>
          <p:nvPr>
            <p:ph idx="1"/>
          </p:nvPr>
        </p:nvSpPr>
        <p:spPr>
          <a:xfrm>
            <a:off x="611560" y="1412776"/>
            <a:ext cx="8147248" cy="4464496"/>
          </a:xfrm>
        </p:spPr>
        <p:txBody>
          <a:bodyPr>
            <a:normAutofit/>
          </a:bodyPr>
          <a:lstStyle/>
          <a:p>
            <a:pPr>
              <a:buNone/>
            </a:pPr>
            <a:endParaRPr lang="ru-RU" dirty="0"/>
          </a:p>
          <a:p>
            <a:pPr>
              <a:buNone/>
            </a:pPr>
            <a:r>
              <a:rPr lang="ru-RU" dirty="0"/>
              <a:t>   1) Проанализировать документы, в которых закреплены права человека</a:t>
            </a:r>
            <a:br>
              <a:rPr lang="ru-RU" dirty="0"/>
            </a:br>
            <a:r>
              <a:rPr lang="ru-RU" dirty="0"/>
              <a:t>2) Рассмотреть естественные права человека</a:t>
            </a:r>
            <a:br>
              <a:rPr lang="ru-RU" dirty="0"/>
            </a:br>
            <a:r>
              <a:rPr lang="ru-RU" dirty="0"/>
              <a:t>3) Выявить значение установления Дня прав человека</a:t>
            </a:r>
            <a:br>
              <a:rPr lang="ru-RU" dirty="0"/>
            </a:br>
            <a:r>
              <a:rPr lang="ru-RU" dirty="0"/>
              <a:t>4) Исследовать организацию празднования данного дня в России</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гипотеза</a:t>
            </a:r>
          </a:p>
        </p:txBody>
      </p:sp>
      <p:sp>
        <p:nvSpPr>
          <p:cNvPr id="3" name="Содержимое 2"/>
          <p:cNvSpPr>
            <a:spLocks noGrp="1"/>
          </p:cNvSpPr>
          <p:nvPr>
            <p:ph idx="1"/>
          </p:nvPr>
        </p:nvSpPr>
        <p:spPr/>
        <p:txBody>
          <a:bodyPr/>
          <a:lstStyle/>
          <a:p>
            <a:pPr>
              <a:buNone/>
            </a:pPr>
            <a:endParaRPr lang="ru-RU" dirty="0"/>
          </a:p>
          <a:p>
            <a:r>
              <a:rPr lang="ru-RU" dirty="0"/>
              <a:t> празднование Дня прав человека позволяет расширить знания людей о своих основных правах, для максимального использования своих прав в повседневной жизни.</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методы</a:t>
            </a:r>
          </a:p>
        </p:txBody>
      </p:sp>
      <p:sp>
        <p:nvSpPr>
          <p:cNvPr id="3" name="Содержимое 2"/>
          <p:cNvSpPr>
            <a:spLocks noGrp="1"/>
          </p:cNvSpPr>
          <p:nvPr>
            <p:ph idx="1"/>
          </p:nvPr>
        </p:nvSpPr>
        <p:spPr/>
        <p:txBody>
          <a:bodyPr/>
          <a:lstStyle/>
          <a:p>
            <a:r>
              <a:rPr lang="ru-RU" dirty="0"/>
              <a:t> использован следующий метод: сравнительно-правовой, анализа и синтеза.</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актуальность</a:t>
            </a:r>
          </a:p>
        </p:txBody>
      </p:sp>
      <p:sp>
        <p:nvSpPr>
          <p:cNvPr id="3" name="Содержимое 2"/>
          <p:cNvSpPr>
            <a:spLocks noGrp="1"/>
          </p:cNvSpPr>
          <p:nvPr>
            <p:ph idx="1"/>
          </p:nvPr>
        </p:nvSpPr>
        <p:spPr/>
        <p:txBody>
          <a:bodyPr>
            <a:normAutofit/>
          </a:bodyPr>
          <a:lstStyle/>
          <a:p>
            <a:pPr>
              <a:buNone/>
            </a:pPr>
            <a:r>
              <a:rPr lang="ru-RU" dirty="0"/>
              <a:t> большинство людей не имеют представления об истории и целях создания Дня прав человека, вследствие чего необходимо доступно довести информацию до населения.</a:t>
            </a:r>
          </a:p>
          <a:p>
            <a:pPr>
              <a:buNone/>
            </a:pPr>
            <a:endParaRPr lang="ru-RU" dirty="0"/>
          </a:p>
          <a:p>
            <a:pPr>
              <a:buNone/>
            </a:pPr>
            <a:br>
              <a:rPr lang="ru-RU" dirty="0"/>
            </a:b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новизна</a:t>
            </a:r>
          </a:p>
        </p:txBody>
      </p:sp>
      <p:sp>
        <p:nvSpPr>
          <p:cNvPr id="3" name="Содержимое 2"/>
          <p:cNvSpPr>
            <a:spLocks noGrp="1"/>
          </p:cNvSpPr>
          <p:nvPr>
            <p:ph idx="1"/>
          </p:nvPr>
        </p:nvSpPr>
        <p:spPr/>
        <p:txBody>
          <a:bodyPr/>
          <a:lstStyle/>
          <a:p>
            <a:r>
              <a:rPr lang="ru-RU" dirty="0"/>
              <a:t>теоретическое обоснование необходимости празднования Дня прав человека во всем мире.</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Документы, содержащие права человека</a:t>
            </a:r>
          </a:p>
        </p:txBody>
      </p:sp>
      <p:sp>
        <p:nvSpPr>
          <p:cNvPr id="3" name="Содержимое 2"/>
          <p:cNvSpPr>
            <a:spLocks noGrp="1"/>
          </p:cNvSpPr>
          <p:nvPr>
            <p:ph idx="1"/>
          </p:nvPr>
        </p:nvSpPr>
        <p:spPr>
          <a:xfrm>
            <a:off x="395536" y="2204864"/>
            <a:ext cx="6336704" cy="3701008"/>
          </a:xfrm>
        </p:spPr>
        <p:txBody>
          <a:bodyPr>
            <a:normAutofit lnSpcReduction="10000"/>
          </a:bodyPr>
          <a:lstStyle/>
          <a:p>
            <a:r>
              <a:rPr lang="ru-RU" dirty="0"/>
              <a:t>Декларация прав человека </a:t>
            </a:r>
          </a:p>
          <a:p>
            <a:endParaRPr lang="ru-RU" dirty="0"/>
          </a:p>
          <a:p>
            <a:endParaRPr lang="ru-RU" dirty="0"/>
          </a:p>
          <a:p>
            <a:endParaRPr lang="ru-RU" dirty="0"/>
          </a:p>
          <a:p>
            <a:endParaRPr lang="ru-RU" dirty="0"/>
          </a:p>
          <a:p>
            <a:endParaRPr lang="ru-RU" dirty="0"/>
          </a:p>
          <a:p>
            <a:r>
              <a:rPr lang="ru-RU" dirty="0"/>
              <a:t>Европейская Конвенция о правах человека</a:t>
            </a:r>
          </a:p>
        </p:txBody>
      </p:sp>
      <p:pic>
        <p:nvPicPr>
          <p:cNvPr id="8194" name="Picture 2" descr="Книга: &quot;Всеобщая декларация прав человека. Принята Генеральной Ассамблеей  ООН&quot;. Купить книгу, читать рецензии | ISBN 978-5-392-31393-8 | Лабиринт"/>
          <p:cNvPicPr>
            <a:picLocks noChangeAspect="1" noChangeArrowheads="1"/>
          </p:cNvPicPr>
          <p:nvPr/>
        </p:nvPicPr>
        <p:blipFill>
          <a:blip r:embed="rId2" cstate="print"/>
          <a:srcRect/>
          <a:stretch>
            <a:fillRect/>
          </a:stretch>
        </p:blipFill>
        <p:spPr bwMode="auto">
          <a:xfrm>
            <a:off x="5364088" y="1844823"/>
            <a:ext cx="1656184" cy="2411783"/>
          </a:xfrm>
          <a:prstGeom prst="rect">
            <a:avLst/>
          </a:prstGeom>
          <a:noFill/>
        </p:spPr>
      </p:pic>
      <p:pic>
        <p:nvPicPr>
          <p:cNvPr id="8196" name="Picture 4" descr="Конвенция о защите прав человека и основных свобод"/>
          <p:cNvPicPr>
            <a:picLocks noChangeAspect="1" noChangeArrowheads="1"/>
          </p:cNvPicPr>
          <p:nvPr/>
        </p:nvPicPr>
        <p:blipFill>
          <a:blip r:embed="rId3" cstate="print"/>
          <a:srcRect/>
          <a:stretch>
            <a:fillRect/>
          </a:stretch>
        </p:blipFill>
        <p:spPr bwMode="auto">
          <a:xfrm>
            <a:off x="6876256" y="4481736"/>
            <a:ext cx="1685294" cy="237626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332656"/>
            <a:ext cx="5904656" cy="6120680"/>
          </a:xfrm>
        </p:spPr>
        <p:txBody>
          <a:bodyPr>
            <a:normAutofit fontScale="85000" lnSpcReduction="20000"/>
          </a:bodyPr>
          <a:lstStyle/>
          <a:p>
            <a:r>
              <a:rPr lang="ru-RU" dirty="0"/>
              <a:t>Одним из первых и главных мировых договоров в области прав и свобод человека является Всеобщая декларация прав человека, подписанная 10 декабря 1948 года. В 30 статьях изложены права и свободы, которыми обладают все люди.</a:t>
            </a:r>
            <a:br>
              <a:rPr lang="ru-RU" dirty="0"/>
            </a:br>
            <a:r>
              <a:rPr lang="ru-RU" dirty="0"/>
              <a:t>Права и свободы человека и гражданина также изложены в Европейской конвенции о защите прав и основных свобод, которая была подписана 4 ноября 1950 года. Главное отличие Конвенции от иных международных договоров в области прав человека – существование реально действующего механизма защиты декларируемых прав в виде Европейского суда по правам человека.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Естественные права человека</a:t>
            </a:r>
            <a:br>
              <a:rPr lang="ru-RU" dirty="0"/>
            </a:br>
            <a:endParaRPr lang="ru-RU" dirty="0"/>
          </a:p>
        </p:txBody>
      </p:sp>
      <p:pic>
        <p:nvPicPr>
          <p:cNvPr id="1026" name="Picture 2" descr="https://sun9-76.userapi.com/impf/81oayZ9iGJVGgx8SD6Kcm-_aBkY_mAXkvne0YQ/ef04nJAth44.jpg?size=800x600&amp;quality=96&amp;proxy=1&amp;sign=9ec416969dfe76d75229df269f1781f6"/>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День прав человека</a:t>
            </a:r>
          </a:p>
        </p:txBody>
      </p:sp>
      <p:sp>
        <p:nvSpPr>
          <p:cNvPr id="3" name="Содержимое 2"/>
          <p:cNvSpPr>
            <a:spLocks noGrp="1"/>
          </p:cNvSpPr>
          <p:nvPr>
            <p:ph idx="1"/>
          </p:nvPr>
        </p:nvSpPr>
        <p:spPr/>
        <p:txBody>
          <a:bodyPr>
            <a:normAutofit fontScale="92500" lnSpcReduction="10000"/>
          </a:bodyPr>
          <a:lstStyle/>
          <a:p>
            <a:r>
              <a:rPr lang="ru-RU" dirty="0"/>
              <a:t>День прав человека отмечается 10 декабря — именно в этот день в 1948 году Генеральная Ассамблея Организации Объединенных Наций приняла Всеобщую декларацию прав человека . Целью провозглашения этого дня является привлечение внимания "людей во всем мире" к Всеобщей декларации прав человека как к общему идеалу для всех людей и народов.</a:t>
            </a:r>
          </a:p>
          <a:p>
            <a:r>
              <a:rPr lang="ru-RU" dirty="0"/>
              <a:t> Декларацию переводят чаще, чем любой другой документ в мире: ее текст существует более чем на 500 языках.</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908720"/>
            <a:ext cx="8229600" cy="4325112"/>
          </a:xfrm>
        </p:spPr>
        <p:txBody>
          <a:bodyPr>
            <a:normAutofit fontScale="85000" lnSpcReduction="20000"/>
          </a:bodyPr>
          <a:lstStyle/>
          <a:p>
            <a:r>
              <a:rPr lang="ru-RU" dirty="0"/>
              <a:t>В последние несколько лет Всемирный день прав человека знаменуется лозунгом, выбирающимся ООН, при этом каждый лозунг акцентирует внимание на какой-то определенной проблеме соблюдения прав. Собравшиеся чтут память тех, кто стал жертвами геноцида, политических репрессий, пыток, расовых дискриминаций. На мероприятиях, посвященных этому дню, освещаются события, которые всколыхнули общество за прошедший год, унизили достоинство человека или же нарушили законы гуманизма. Участвуя в праздновании этого дня, каждый имеет возможность сделать мир добрее, искоренить ненависть и отсутствие человеколюбия.</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836712"/>
            <a:ext cx="8229600" cy="1066800"/>
          </a:xfrm>
        </p:spPr>
        <p:txBody>
          <a:bodyPr/>
          <a:lstStyle/>
          <a:p>
            <a:r>
              <a:rPr lang="ru-RU" dirty="0"/>
              <a:t>День прав человека в России</a:t>
            </a:r>
          </a:p>
        </p:txBody>
      </p:sp>
      <p:sp>
        <p:nvSpPr>
          <p:cNvPr id="3" name="Содержимое 2"/>
          <p:cNvSpPr>
            <a:spLocks noGrp="1"/>
          </p:cNvSpPr>
          <p:nvPr>
            <p:ph idx="1"/>
          </p:nvPr>
        </p:nvSpPr>
        <p:spPr>
          <a:xfrm>
            <a:off x="0" y="1844824"/>
            <a:ext cx="4499992" cy="4824536"/>
          </a:xfrm>
        </p:spPr>
        <p:txBody>
          <a:bodyPr>
            <a:normAutofit fontScale="62500" lnSpcReduction="20000"/>
          </a:bodyPr>
          <a:lstStyle/>
          <a:p>
            <a:r>
              <a:rPr lang="ru-RU" dirty="0"/>
              <a:t>сегодня принято День прав человека в России отмечать проведением различных мероприятий (официальных и неофициальных), митингов, акций. В честь праздника с 2001 года учреждена премия имени А.Сахарова, которая присуждается журналистам за выдающиеся поступки. В ходе проведения этого праздника проводится массовая разъяснительная и просветительская работа, направленная на освещение для народа вопросов прав человека, их соблюдения и защиты. На различных форумах, встречах, семинарах рассматриваются и доносятся до широкого круга населения основные вопросы, касающиеся прав людей.</a:t>
            </a:r>
          </a:p>
        </p:txBody>
      </p:sp>
      <p:pic>
        <p:nvPicPr>
          <p:cNvPr id="23554" name="Picture 2" descr="https://sun9-32.userapi.com/impf/T8gleeaZ5YOZCDbF6CvgjjdbmdPZXuukwIB08g/m1anMN3rm1g.jpg?size=1280x854&amp;quality=96&amp;sign=db37548b4537914cb328c48b62dc2140"/>
          <p:cNvPicPr>
            <a:picLocks noChangeAspect="1" noChangeArrowheads="1"/>
          </p:cNvPicPr>
          <p:nvPr/>
        </p:nvPicPr>
        <p:blipFill>
          <a:blip r:embed="rId2" cstate="print"/>
          <a:srcRect/>
          <a:stretch>
            <a:fillRect/>
          </a:stretch>
        </p:blipFill>
        <p:spPr bwMode="auto">
          <a:xfrm>
            <a:off x="4722792" y="2132856"/>
            <a:ext cx="4421208" cy="294977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заключение</a:t>
            </a:r>
          </a:p>
        </p:txBody>
      </p:sp>
      <p:sp>
        <p:nvSpPr>
          <p:cNvPr id="3" name="Содержимое 2"/>
          <p:cNvSpPr>
            <a:spLocks noGrp="1"/>
          </p:cNvSpPr>
          <p:nvPr>
            <p:ph idx="1"/>
          </p:nvPr>
        </p:nvSpPr>
        <p:spPr>
          <a:xfrm>
            <a:off x="611560" y="2276872"/>
            <a:ext cx="8229600" cy="3411824"/>
          </a:xfrm>
        </p:spPr>
        <p:txBody>
          <a:bodyPr>
            <a:normAutofit/>
          </a:bodyPr>
          <a:lstStyle/>
          <a:p>
            <a:pPr>
              <a:buNone/>
            </a:pPr>
            <a:r>
              <a:rPr lang="ru-RU" dirty="0"/>
              <a:t>  В конечном итоге можно сказать, что наша гипотеза подтвердилась, ведь в День прав человека проводятся мероприятия, на которых люди могут узнать как защищать свои права в различных ситуациях.</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спасибо за внимание</a:t>
            </a:r>
          </a:p>
        </p:txBody>
      </p:sp>
      <p:sp>
        <p:nvSpPr>
          <p:cNvPr id="3" name="Содержимое 2"/>
          <p:cNvSpPr>
            <a:spLocks noGrp="1"/>
          </p:cNvSpPr>
          <p:nvPr>
            <p:ph idx="1"/>
          </p:nvPr>
        </p:nvSpPr>
        <p:spPr/>
        <p:txBody>
          <a:bodyPr/>
          <a:lstStyle/>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93</TotalTime>
  <Words>546</Words>
  <Application>Microsoft Office PowerPoint</Application>
  <PresentationFormat>Экран (4:3)</PresentationFormat>
  <Paragraphs>38</Paragraphs>
  <Slides>15</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15</vt:i4>
      </vt:variant>
    </vt:vector>
  </HeadingPairs>
  <TitlesOfParts>
    <vt:vector size="19" baseType="lpstr">
      <vt:lpstr>Georgia</vt:lpstr>
      <vt:lpstr>Trebuchet MS</vt:lpstr>
      <vt:lpstr>Wingdings 2</vt:lpstr>
      <vt:lpstr>Городская</vt:lpstr>
      <vt:lpstr>День прав человека</vt:lpstr>
      <vt:lpstr>Цель </vt:lpstr>
      <vt:lpstr>задачи</vt:lpstr>
      <vt:lpstr>гипотеза</vt:lpstr>
      <vt:lpstr>методы</vt:lpstr>
      <vt:lpstr>актуальность</vt:lpstr>
      <vt:lpstr>новизна</vt:lpstr>
      <vt:lpstr>Документы, содержащие права человека</vt:lpstr>
      <vt:lpstr>Презентация PowerPoint</vt:lpstr>
      <vt:lpstr>Естественные права человека </vt:lpstr>
      <vt:lpstr>День прав человека</vt:lpstr>
      <vt:lpstr>Презентация PowerPoint</vt:lpstr>
      <vt:lpstr>День прав человека в России</vt:lpstr>
      <vt:lpstr>заключение</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День прав человека</dc:title>
  <dc:creator>Анастасия</dc:creator>
  <cp:lastModifiedBy>elsel</cp:lastModifiedBy>
  <cp:revision>3</cp:revision>
  <dcterms:created xsi:type="dcterms:W3CDTF">2020-11-25T10:08:44Z</dcterms:created>
  <dcterms:modified xsi:type="dcterms:W3CDTF">2020-11-28T14:18:07Z</dcterms:modified>
</cp:coreProperties>
</file>