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2FAAA0C-80B7-475A-8B83-860B969369E5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8852B1E-EB6A-41EA-9799-30D8446F134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Монгольская империя и изменение политической карты мира. </a:t>
            </a:r>
            <a:r>
              <a:rPr lang="ru-RU" dirty="0" err="1" smtClean="0"/>
              <a:t>Батыево</a:t>
            </a:r>
            <a:r>
              <a:rPr lang="ru-RU" dirty="0" smtClean="0"/>
              <a:t> нашествие на Русь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1. Образование державы Чингисхана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1206 год- съезд (курултай) монгольской знати</a:t>
            </a:r>
          </a:p>
          <a:p>
            <a:r>
              <a:rPr lang="ru-RU" dirty="0" err="1" smtClean="0"/>
              <a:t>Темучин</a:t>
            </a:r>
            <a:r>
              <a:rPr lang="ru-RU" dirty="0" smtClean="0"/>
              <a:t> (Чингисхан)- выбран великим ханом (Небесным)</a:t>
            </a:r>
          </a:p>
          <a:p>
            <a:r>
              <a:rPr lang="ru-RU" dirty="0" smtClean="0"/>
              <a:t>Введение </a:t>
            </a:r>
            <a:r>
              <a:rPr lang="ru-RU" dirty="0" err="1" smtClean="0"/>
              <a:t>десятичой</a:t>
            </a:r>
            <a:r>
              <a:rPr lang="ru-RU" dirty="0" smtClean="0"/>
              <a:t> системы (деление)</a:t>
            </a:r>
          </a:p>
          <a:p>
            <a:r>
              <a:rPr lang="ru-RU" dirty="0" smtClean="0"/>
              <a:t>Создание свода законов – «Великой Ясы»</a:t>
            </a:r>
          </a:p>
          <a:p>
            <a:r>
              <a:rPr lang="ru-RU" dirty="0" smtClean="0"/>
              <a:t>Столица -Каракорум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2. Завоевательные походы Чингисхана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5" y="1357298"/>
          <a:ext cx="8258205" cy="5771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2735"/>
                <a:gridCol w="2752735"/>
                <a:gridCol w="2752735"/>
              </a:tblGrid>
              <a:tr h="387808">
                <a:tc>
                  <a:txBody>
                    <a:bodyPr/>
                    <a:lstStyle/>
                    <a:p>
                      <a:r>
                        <a:rPr lang="ru-RU" dirty="0" smtClean="0"/>
                        <a:t>Дата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Итоги</a:t>
                      </a:r>
                      <a:endParaRPr lang="ru-RU" dirty="0"/>
                    </a:p>
                  </a:txBody>
                  <a:tcPr/>
                </a:tc>
              </a:tr>
              <a:tr h="3251215">
                <a:tc>
                  <a:txBody>
                    <a:bodyPr/>
                    <a:lstStyle/>
                    <a:p>
                      <a:r>
                        <a:rPr lang="ru-RU" dirty="0" smtClean="0"/>
                        <a:t>1206-1211 гг.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Восточная Азия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Покорили киргизов, бурят,</a:t>
                      </a:r>
                      <a:r>
                        <a:rPr lang="ru-RU" baseline="0" dirty="0" smtClean="0"/>
                        <a:t> якутов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aseline="0" dirty="0" smtClean="0"/>
                        <a:t>Разгромили </a:t>
                      </a:r>
                      <a:r>
                        <a:rPr lang="ru-RU" baseline="0" dirty="0" err="1" smtClean="0"/>
                        <a:t>Тангутское</a:t>
                      </a:r>
                      <a:r>
                        <a:rPr lang="ru-RU" baseline="0" dirty="0" smtClean="0"/>
                        <a:t> ханство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aseline="0" dirty="0" smtClean="0"/>
                        <a:t>Получили железоделательные промыслы, что имело огромное значение для вооруженной армии</a:t>
                      </a:r>
                      <a:endParaRPr lang="ru-RU" dirty="0" smtClean="0"/>
                    </a:p>
                    <a:p>
                      <a:pPr marL="342900" indent="-342900">
                        <a:buAutoNum type="arabicPeriod"/>
                      </a:pPr>
                      <a:endParaRPr lang="ru-RU" dirty="0"/>
                    </a:p>
                  </a:txBody>
                  <a:tcPr/>
                </a:tc>
              </a:tr>
              <a:tr h="669368">
                <a:tc>
                  <a:txBody>
                    <a:bodyPr/>
                    <a:lstStyle/>
                    <a:p>
                      <a:r>
                        <a:rPr lang="ru-RU" dirty="0" smtClean="0"/>
                        <a:t>1211-1215 гг.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Китай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Захват Северного</a:t>
                      </a:r>
                      <a:r>
                        <a:rPr lang="ru-RU" baseline="0" dirty="0" smtClean="0"/>
                        <a:t> Китая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ru-RU" dirty="0"/>
                    </a:p>
                  </a:txBody>
                  <a:tcPr/>
                </a:tc>
              </a:tr>
              <a:tr h="1243111">
                <a:tc>
                  <a:txBody>
                    <a:bodyPr/>
                    <a:lstStyle/>
                    <a:p>
                      <a:r>
                        <a:rPr lang="ru-RU" dirty="0" smtClean="0"/>
                        <a:t>1218-1221 гг.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Средняя Азия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Разгром государства Хорезмшахов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Монголы вторглись в индийские султанаты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Битва на реке Калке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1223( 31 мая)- поражение русских и половецких войск монголам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Домашнее задание: параграф 15, стр. 7 пункт 4 –самостоятельное изучение, в тетради конспект из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</TotalTime>
  <Words>140</Words>
  <Application>Microsoft Office PowerPoint</Application>
  <PresentationFormat>Экран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Изящная</vt:lpstr>
      <vt:lpstr>Монгольская империя и изменение политической карты мира. Батыево нашествие на Русь</vt:lpstr>
      <vt:lpstr>1. Образование державы Чингисхана</vt:lpstr>
      <vt:lpstr>2. Завоевательные походы Чингисхана</vt:lpstr>
      <vt:lpstr>Битва на реке Калке</vt:lpstr>
      <vt:lpstr>Домашнее задание: параграф 15, стр. 7 пункт 4 –самостоятельное изучение, в тетради конспект из презентации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Монгольская империя и изменение политической карты мира. Батыево нашествие на Русь</dc:title>
  <dc:creator>Учитель</dc:creator>
  <cp:lastModifiedBy>Учитель</cp:lastModifiedBy>
  <cp:revision>3</cp:revision>
  <dcterms:created xsi:type="dcterms:W3CDTF">2020-04-19T17:51:55Z</dcterms:created>
  <dcterms:modified xsi:type="dcterms:W3CDTF">2020-04-19T18:14:01Z</dcterms:modified>
</cp:coreProperties>
</file>