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413" r:id="rId3"/>
    <p:sldId id="414" r:id="rId4"/>
    <p:sldId id="415" r:id="rId5"/>
    <p:sldId id="416" r:id="rId6"/>
    <p:sldId id="417" r:id="rId7"/>
    <p:sldId id="424" r:id="rId8"/>
    <p:sldId id="418" r:id="rId9"/>
    <p:sldId id="419" r:id="rId10"/>
    <p:sldId id="420" r:id="rId11"/>
    <p:sldId id="421" r:id="rId12"/>
    <p:sldId id="423" r:id="rId13"/>
    <p:sldId id="425" r:id="rId14"/>
    <p:sldId id="426" r:id="rId15"/>
    <p:sldId id="427" r:id="rId16"/>
    <p:sldId id="429" r:id="rId17"/>
    <p:sldId id="430" r:id="rId18"/>
    <p:sldId id="431" r:id="rId19"/>
    <p:sldId id="432" r:id="rId20"/>
    <p:sldId id="433" r:id="rId21"/>
    <p:sldId id="434" r:id="rId22"/>
    <p:sldId id="435" r:id="rId23"/>
    <p:sldId id="387" r:id="rId24"/>
    <p:sldId id="385" r:id="rId25"/>
    <p:sldId id="382" r:id="rId26"/>
    <p:sldId id="389" r:id="rId27"/>
    <p:sldId id="390" r:id="rId28"/>
    <p:sldId id="391" r:id="rId29"/>
    <p:sldId id="392" r:id="rId30"/>
    <p:sldId id="393" r:id="rId31"/>
    <p:sldId id="449" r:id="rId3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49" autoAdjust="0"/>
    <p:restoredTop sz="94660"/>
  </p:normalViewPr>
  <p:slideViewPr>
    <p:cSldViewPr>
      <p:cViewPr>
        <p:scale>
          <a:sx n="69" d="100"/>
          <a:sy n="69" d="100"/>
        </p:scale>
        <p:origin x="-139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225409-EC3C-4FCC-9C6C-BEBBAB349619}" type="doc">
      <dgm:prSet loTypeId="urn:microsoft.com/office/officeart/2005/8/layout/process4" loCatId="list" qsTypeId="urn:microsoft.com/office/officeart/2005/8/quickstyle/3d3" qsCatId="3D" csTypeId="urn:microsoft.com/office/officeart/2005/8/colors/accent0_3" csCatId="mainScheme" phldr="1"/>
      <dgm:spPr/>
      <dgm:t>
        <a:bodyPr/>
        <a:lstStyle/>
        <a:p>
          <a:endParaRPr lang="ru-RU"/>
        </a:p>
      </dgm:t>
    </dgm:pt>
    <dgm:pt modelId="{3DE282F8-FB76-4B57-9CF8-ED13333ED262}">
      <dgm:prSet phldrT="[Текст]"/>
      <dgm:spPr/>
      <dgm:t>
        <a:bodyPr/>
        <a:lstStyle/>
        <a:p>
          <a:r>
            <a:rPr lang="ru-RU" dirty="0" smtClean="0"/>
            <a:t>Вступление.  Толкование значения слова</a:t>
          </a:r>
          <a:endParaRPr lang="ru-RU" dirty="0"/>
        </a:p>
      </dgm:t>
    </dgm:pt>
    <dgm:pt modelId="{F0CA9BCE-F908-4F07-9C31-86FE11271C37}" type="parTrans" cxnId="{75F9F9F5-D37A-47B9-8FA4-5116A6D5E208}">
      <dgm:prSet/>
      <dgm:spPr/>
      <dgm:t>
        <a:bodyPr/>
        <a:lstStyle/>
        <a:p>
          <a:endParaRPr lang="ru-RU"/>
        </a:p>
      </dgm:t>
    </dgm:pt>
    <dgm:pt modelId="{79CE2696-B594-4F92-B3F6-F1CE514467F3}" type="sibTrans" cxnId="{75F9F9F5-D37A-47B9-8FA4-5116A6D5E208}">
      <dgm:prSet/>
      <dgm:spPr/>
      <dgm:t>
        <a:bodyPr/>
        <a:lstStyle/>
        <a:p>
          <a:endParaRPr lang="ru-RU"/>
        </a:p>
      </dgm:t>
    </dgm:pt>
    <dgm:pt modelId="{D6514E58-CC19-427A-8CF4-E1C4BDF9939B}">
      <dgm:prSet phldrT="[Текст]"/>
      <dgm:spPr/>
      <dgm:t>
        <a:bodyPr/>
        <a:lstStyle/>
        <a:p>
          <a:r>
            <a:rPr lang="ru-RU" dirty="0" smtClean="0"/>
            <a:t>Первый пример (из текста)</a:t>
          </a:r>
          <a:endParaRPr lang="ru-RU" dirty="0"/>
        </a:p>
      </dgm:t>
    </dgm:pt>
    <dgm:pt modelId="{10F9F1B4-E94B-4B7B-8291-021966E6D594}" type="parTrans" cxnId="{E74A8C3B-2AE9-424F-AB6F-DF7A05A435CD}">
      <dgm:prSet/>
      <dgm:spPr/>
      <dgm:t>
        <a:bodyPr/>
        <a:lstStyle/>
        <a:p>
          <a:endParaRPr lang="ru-RU"/>
        </a:p>
      </dgm:t>
    </dgm:pt>
    <dgm:pt modelId="{E5E1319D-5BFD-40D0-BB73-5BA74347BA36}" type="sibTrans" cxnId="{E74A8C3B-2AE9-424F-AB6F-DF7A05A435CD}">
      <dgm:prSet/>
      <dgm:spPr/>
      <dgm:t>
        <a:bodyPr/>
        <a:lstStyle/>
        <a:p>
          <a:endParaRPr lang="ru-RU"/>
        </a:p>
      </dgm:t>
    </dgm:pt>
    <dgm:pt modelId="{E046349C-A635-49A0-BE82-3760D1974713}">
      <dgm:prSet phldrT="[Текст]"/>
      <dgm:spPr/>
      <dgm:t>
        <a:bodyPr/>
        <a:lstStyle/>
        <a:p>
          <a:r>
            <a:rPr lang="ru-RU" dirty="0" smtClean="0"/>
            <a:t>Вывод</a:t>
          </a:r>
          <a:endParaRPr lang="ru-RU" dirty="0"/>
        </a:p>
      </dgm:t>
    </dgm:pt>
    <dgm:pt modelId="{52A0791E-33A7-47D5-A089-26BB6C2C5669}" type="parTrans" cxnId="{324BF144-190D-4124-BB96-E460BF012831}">
      <dgm:prSet/>
      <dgm:spPr/>
      <dgm:t>
        <a:bodyPr/>
        <a:lstStyle/>
        <a:p>
          <a:endParaRPr lang="ru-RU"/>
        </a:p>
      </dgm:t>
    </dgm:pt>
    <dgm:pt modelId="{9EA82E02-D724-420A-A2B1-2D79429384BF}" type="sibTrans" cxnId="{324BF144-190D-4124-BB96-E460BF012831}">
      <dgm:prSet/>
      <dgm:spPr/>
      <dgm:t>
        <a:bodyPr/>
        <a:lstStyle/>
        <a:p>
          <a:endParaRPr lang="ru-RU"/>
        </a:p>
      </dgm:t>
    </dgm:pt>
    <dgm:pt modelId="{BCCAD9B2-BEDD-4641-938A-28DFFB44FD4E}">
      <dgm:prSet/>
      <dgm:spPr/>
      <dgm:t>
        <a:bodyPr/>
        <a:lstStyle/>
        <a:p>
          <a:r>
            <a:rPr lang="ru-RU" dirty="0" smtClean="0"/>
            <a:t>Второй  пример  (из  текста или из опыта)</a:t>
          </a:r>
          <a:endParaRPr lang="ru-RU" dirty="0"/>
        </a:p>
      </dgm:t>
    </dgm:pt>
    <dgm:pt modelId="{57CD9A41-854B-4D23-AD71-F0607F1E4A27}" type="parTrans" cxnId="{B23F594F-D06D-4C18-9874-0917D9C5BE6E}">
      <dgm:prSet/>
      <dgm:spPr/>
      <dgm:t>
        <a:bodyPr/>
        <a:lstStyle/>
        <a:p>
          <a:endParaRPr lang="ru-RU"/>
        </a:p>
      </dgm:t>
    </dgm:pt>
    <dgm:pt modelId="{150F944E-FAF5-42D8-9767-358960755D77}" type="sibTrans" cxnId="{B23F594F-D06D-4C18-9874-0917D9C5BE6E}">
      <dgm:prSet/>
      <dgm:spPr/>
      <dgm:t>
        <a:bodyPr/>
        <a:lstStyle/>
        <a:p>
          <a:endParaRPr lang="ru-RU"/>
        </a:p>
      </dgm:t>
    </dgm:pt>
    <dgm:pt modelId="{F5EAE8B0-412A-40F1-84D5-4828AF6933F8}">
      <dgm:prSet/>
      <dgm:spPr/>
      <dgm:t>
        <a:bodyPr/>
        <a:lstStyle/>
        <a:p>
          <a:r>
            <a:rPr lang="ru-RU" dirty="0" smtClean="0"/>
            <a:t>Комментарий</a:t>
          </a:r>
          <a:endParaRPr lang="ru-RU" dirty="0"/>
        </a:p>
      </dgm:t>
    </dgm:pt>
    <dgm:pt modelId="{D86BBB73-BB00-46D5-B41B-E3E9B302B51A}" type="parTrans" cxnId="{FE7CBD85-81D4-43A1-A71A-D022917A54A0}">
      <dgm:prSet/>
      <dgm:spPr/>
    </dgm:pt>
    <dgm:pt modelId="{ED45F893-BB3A-4090-9ECC-5708F58761E3}" type="sibTrans" cxnId="{FE7CBD85-81D4-43A1-A71A-D022917A54A0}">
      <dgm:prSet/>
      <dgm:spPr/>
    </dgm:pt>
    <dgm:pt modelId="{5B7506B0-D255-45D8-B948-399E5DC5A07C}" type="pres">
      <dgm:prSet presAssocID="{EC225409-EC3C-4FCC-9C6C-BEBBAB349619}" presName="Name0" presStyleCnt="0">
        <dgm:presLayoutVars>
          <dgm:dir/>
          <dgm:animLvl val="lvl"/>
          <dgm:resizeHandles val="exact"/>
        </dgm:presLayoutVars>
      </dgm:prSet>
      <dgm:spPr/>
      <dgm:t>
        <a:bodyPr/>
        <a:lstStyle/>
        <a:p>
          <a:endParaRPr lang="ru-RU"/>
        </a:p>
      </dgm:t>
    </dgm:pt>
    <dgm:pt modelId="{FBEBFDF5-FC4B-43D7-A7D7-47F09DA5F499}" type="pres">
      <dgm:prSet presAssocID="{E046349C-A635-49A0-BE82-3760D1974713}" presName="boxAndChildren" presStyleCnt="0"/>
      <dgm:spPr/>
      <dgm:t>
        <a:bodyPr/>
        <a:lstStyle/>
        <a:p>
          <a:endParaRPr lang="ru-RU"/>
        </a:p>
      </dgm:t>
    </dgm:pt>
    <dgm:pt modelId="{BE9458E1-F20C-4626-8E04-7E08A29A3245}" type="pres">
      <dgm:prSet presAssocID="{E046349C-A635-49A0-BE82-3760D1974713}" presName="parentTextBox" presStyleLbl="node1" presStyleIdx="0" presStyleCnt="5"/>
      <dgm:spPr/>
      <dgm:t>
        <a:bodyPr/>
        <a:lstStyle/>
        <a:p>
          <a:endParaRPr lang="ru-RU"/>
        </a:p>
      </dgm:t>
    </dgm:pt>
    <dgm:pt modelId="{39A5101D-1BFB-483F-B265-7D1C27813CFD}" type="pres">
      <dgm:prSet presAssocID="{150F944E-FAF5-42D8-9767-358960755D77}" presName="sp" presStyleCnt="0"/>
      <dgm:spPr/>
      <dgm:t>
        <a:bodyPr/>
        <a:lstStyle/>
        <a:p>
          <a:endParaRPr lang="ru-RU"/>
        </a:p>
      </dgm:t>
    </dgm:pt>
    <dgm:pt modelId="{0EC8BF35-297F-41EC-8972-9A839B877C91}" type="pres">
      <dgm:prSet presAssocID="{BCCAD9B2-BEDD-4641-938A-28DFFB44FD4E}" presName="arrowAndChildren" presStyleCnt="0"/>
      <dgm:spPr/>
      <dgm:t>
        <a:bodyPr/>
        <a:lstStyle/>
        <a:p>
          <a:endParaRPr lang="ru-RU"/>
        </a:p>
      </dgm:t>
    </dgm:pt>
    <dgm:pt modelId="{72AD99E6-D830-4CF3-9A50-3D7FFF02058B}" type="pres">
      <dgm:prSet presAssocID="{BCCAD9B2-BEDD-4641-938A-28DFFB44FD4E}" presName="parentTextArrow" presStyleLbl="node1" presStyleIdx="1" presStyleCnt="5"/>
      <dgm:spPr/>
      <dgm:t>
        <a:bodyPr/>
        <a:lstStyle/>
        <a:p>
          <a:endParaRPr lang="ru-RU"/>
        </a:p>
      </dgm:t>
    </dgm:pt>
    <dgm:pt modelId="{9BC92B37-5B1D-453B-834A-2901C906C3C7}" type="pres">
      <dgm:prSet presAssocID="{E5E1319D-5BFD-40D0-BB73-5BA74347BA36}" presName="sp" presStyleCnt="0"/>
      <dgm:spPr/>
      <dgm:t>
        <a:bodyPr/>
        <a:lstStyle/>
        <a:p>
          <a:endParaRPr lang="ru-RU"/>
        </a:p>
      </dgm:t>
    </dgm:pt>
    <dgm:pt modelId="{AF8818D5-8689-49EF-9547-0998E520ED5A}" type="pres">
      <dgm:prSet presAssocID="{D6514E58-CC19-427A-8CF4-E1C4BDF9939B}" presName="arrowAndChildren" presStyleCnt="0"/>
      <dgm:spPr/>
      <dgm:t>
        <a:bodyPr/>
        <a:lstStyle/>
        <a:p>
          <a:endParaRPr lang="ru-RU"/>
        </a:p>
      </dgm:t>
    </dgm:pt>
    <dgm:pt modelId="{B7B83355-CF27-41FE-83AB-105FC902D3BB}" type="pres">
      <dgm:prSet presAssocID="{D6514E58-CC19-427A-8CF4-E1C4BDF9939B}" presName="parentTextArrow" presStyleLbl="node1" presStyleIdx="2" presStyleCnt="5"/>
      <dgm:spPr/>
      <dgm:t>
        <a:bodyPr/>
        <a:lstStyle/>
        <a:p>
          <a:endParaRPr lang="ru-RU"/>
        </a:p>
      </dgm:t>
    </dgm:pt>
    <dgm:pt modelId="{75C892F3-D817-4D55-B578-F5D78345FB30}" type="pres">
      <dgm:prSet presAssocID="{ED45F893-BB3A-4090-9ECC-5708F58761E3}" presName="sp" presStyleCnt="0"/>
      <dgm:spPr/>
    </dgm:pt>
    <dgm:pt modelId="{6AD4151F-2405-42B6-8188-63C89654999A}" type="pres">
      <dgm:prSet presAssocID="{F5EAE8B0-412A-40F1-84D5-4828AF6933F8}" presName="arrowAndChildren" presStyleCnt="0"/>
      <dgm:spPr/>
    </dgm:pt>
    <dgm:pt modelId="{F7D3D137-AAB5-4E26-834E-9BF224B77E50}" type="pres">
      <dgm:prSet presAssocID="{F5EAE8B0-412A-40F1-84D5-4828AF6933F8}" presName="parentTextArrow" presStyleLbl="node1" presStyleIdx="3" presStyleCnt="5"/>
      <dgm:spPr/>
      <dgm:t>
        <a:bodyPr/>
        <a:lstStyle/>
        <a:p>
          <a:endParaRPr lang="ru-RU"/>
        </a:p>
      </dgm:t>
    </dgm:pt>
    <dgm:pt modelId="{110020FA-3387-4965-A722-99D46F417302}" type="pres">
      <dgm:prSet presAssocID="{79CE2696-B594-4F92-B3F6-F1CE514467F3}" presName="sp" presStyleCnt="0"/>
      <dgm:spPr/>
      <dgm:t>
        <a:bodyPr/>
        <a:lstStyle/>
        <a:p>
          <a:endParaRPr lang="ru-RU"/>
        </a:p>
      </dgm:t>
    </dgm:pt>
    <dgm:pt modelId="{48F6B13E-817D-4713-99B3-37B13D5AC549}" type="pres">
      <dgm:prSet presAssocID="{3DE282F8-FB76-4B57-9CF8-ED13333ED262}" presName="arrowAndChildren" presStyleCnt="0"/>
      <dgm:spPr/>
      <dgm:t>
        <a:bodyPr/>
        <a:lstStyle/>
        <a:p>
          <a:endParaRPr lang="ru-RU"/>
        </a:p>
      </dgm:t>
    </dgm:pt>
    <dgm:pt modelId="{17894371-3896-42B7-8C05-B5288B90F04F}" type="pres">
      <dgm:prSet presAssocID="{3DE282F8-FB76-4B57-9CF8-ED13333ED262}" presName="parentTextArrow" presStyleLbl="node1" presStyleIdx="4" presStyleCnt="5"/>
      <dgm:spPr/>
      <dgm:t>
        <a:bodyPr/>
        <a:lstStyle/>
        <a:p>
          <a:endParaRPr lang="ru-RU"/>
        </a:p>
      </dgm:t>
    </dgm:pt>
  </dgm:ptLst>
  <dgm:cxnLst>
    <dgm:cxn modelId="{324BF144-190D-4124-BB96-E460BF012831}" srcId="{EC225409-EC3C-4FCC-9C6C-BEBBAB349619}" destId="{E046349C-A635-49A0-BE82-3760D1974713}" srcOrd="4" destOrd="0" parTransId="{52A0791E-33A7-47D5-A089-26BB6C2C5669}" sibTransId="{9EA82E02-D724-420A-A2B1-2D79429384BF}"/>
    <dgm:cxn modelId="{23A0CDBB-9352-4D28-9005-985CA57AC478}" type="presOf" srcId="{3DE282F8-FB76-4B57-9CF8-ED13333ED262}" destId="{17894371-3896-42B7-8C05-B5288B90F04F}" srcOrd="0" destOrd="0" presId="urn:microsoft.com/office/officeart/2005/8/layout/process4"/>
    <dgm:cxn modelId="{A3678BEF-0D0B-40A0-9CBC-31FE3ACEDF15}" type="presOf" srcId="{BCCAD9B2-BEDD-4641-938A-28DFFB44FD4E}" destId="{72AD99E6-D830-4CF3-9A50-3D7FFF02058B}" srcOrd="0" destOrd="0" presId="urn:microsoft.com/office/officeart/2005/8/layout/process4"/>
    <dgm:cxn modelId="{B23F594F-D06D-4C18-9874-0917D9C5BE6E}" srcId="{EC225409-EC3C-4FCC-9C6C-BEBBAB349619}" destId="{BCCAD9B2-BEDD-4641-938A-28DFFB44FD4E}" srcOrd="3" destOrd="0" parTransId="{57CD9A41-854B-4D23-AD71-F0607F1E4A27}" sibTransId="{150F944E-FAF5-42D8-9767-358960755D77}"/>
    <dgm:cxn modelId="{75F9F9F5-D37A-47B9-8FA4-5116A6D5E208}" srcId="{EC225409-EC3C-4FCC-9C6C-BEBBAB349619}" destId="{3DE282F8-FB76-4B57-9CF8-ED13333ED262}" srcOrd="0" destOrd="0" parTransId="{F0CA9BCE-F908-4F07-9C31-86FE11271C37}" sibTransId="{79CE2696-B594-4F92-B3F6-F1CE514467F3}"/>
    <dgm:cxn modelId="{FE7CBD85-81D4-43A1-A71A-D022917A54A0}" srcId="{EC225409-EC3C-4FCC-9C6C-BEBBAB349619}" destId="{F5EAE8B0-412A-40F1-84D5-4828AF6933F8}" srcOrd="1" destOrd="0" parTransId="{D86BBB73-BB00-46D5-B41B-E3E9B302B51A}" sibTransId="{ED45F893-BB3A-4090-9ECC-5708F58761E3}"/>
    <dgm:cxn modelId="{350F2C5D-5A5F-4471-AB86-26694E30D6B4}" type="presOf" srcId="{F5EAE8B0-412A-40F1-84D5-4828AF6933F8}" destId="{F7D3D137-AAB5-4E26-834E-9BF224B77E50}" srcOrd="0" destOrd="0" presId="urn:microsoft.com/office/officeart/2005/8/layout/process4"/>
    <dgm:cxn modelId="{D716322A-3B80-45AB-8631-F30A0E6D860F}" type="presOf" srcId="{D6514E58-CC19-427A-8CF4-E1C4BDF9939B}" destId="{B7B83355-CF27-41FE-83AB-105FC902D3BB}" srcOrd="0" destOrd="0" presId="urn:microsoft.com/office/officeart/2005/8/layout/process4"/>
    <dgm:cxn modelId="{E74A8C3B-2AE9-424F-AB6F-DF7A05A435CD}" srcId="{EC225409-EC3C-4FCC-9C6C-BEBBAB349619}" destId="{D6514E58-CC19-427A-8CF4-E1C4BDF9939B}" srcOrd="2" destOrd="0" parTransId="{10F9F1B4-E94B-4B7B-8291-021966E6D594}" sibTransId="{E5E1319D-5BFD-40D0-BB73-5BA74347BA36}"/>
    <dgm:cxn modelId="{AAF8F9D5-4151-4711-B203-02422700209A}" type="presOf" srcId="{E046349C-A635-49A0-BE82-3760D1974713}" destId="{BE9458E1-F20C-4626-8E04-7E08A29A3245}" srcOrd="0" destOrd="0" presId="urn:microsoft.com/office/officeart/2005/8/layout/process4"/>
    <dgm:cxn modelId="{339241A8-E75C-4293-8857-CF37DDF461B3}" type="presOf" srcId="{EC225409-EC3C-4FCC-9C6C-BEBBAB349619}" destId="{5B7506B0-D255-45D8-B948-399E5DC5A07C}" srcOrd="0" destOrd="0" presId="urn:microsoft.com/office/officeart/2005/8/layout/process4"/>
    <dgm:cxn modelId="{3BBBBA02-9E3E-4654-9171-4765237A9036}" type="presParOf" srcId="{5B7506B0-D255-45D8-B948-399E5DC5A07C}" destId="{FBEBFDF5-FC4B-43D7-A7D7-47F09DA5F499}" srcOrd="0" destOrd="0" presId="urn:microsoft.com/office/officeart/2005/8/layout/process4"/>
    <dgm:cxn modelId="{175E72F6-7CCF-43A9-B712-42F4F0387384}" type="presParOf" srcId="{FBEBFDF5-FC4B-43D7-A7D7-47F09DA5F499}" destId="{BE9458E1-F20C-4626-8E04-7E08A29A3245}" srcOrd="0" destOrd="0" presId="urn:microsoft.com/office/officeart/2005/8/layout/process4"/>
    <dgm:cxn modelId="{E34F3DF6-6DDC-4ADB-BEED-F5D39CE7215B}" type="presParOf" srcId="{5B7506B0-D255-45D8-B948-399E5DC5A07C}" destId="{39A5101D-1BFB-483F-B265-7D1C27813CFD}" srcOrd="1" destOrd="0" presId="urn:microsoft.com/office/officeart/2005/8/layout/process4"/>
    <dgm:cxn modelId="{4246FB61-CBE6-4009-BD8F-092D262C96B9}" type="presParOf" srcId="{5B7506B0-D255-45D8-B948-399E5DC5A07C}" destId="{0EC8BF35-297F-41EC-8972-9A839B877C91}" srcOrd="2" destOrd="0" presId="urn:microsoft.com/office/officeart/2005/8/layout/process4"/>
    <dgm:cxn modelId="{69A8B3E3-8677-4233-840C-D071A4140323}" type="presParOf" srcId="{0EC8BF35-297F-41EC-8972-9A839B877C91}" destId="{72AD99E6-D830-4CF3-9A50-3D7FFF02058B}" srcOrd="0" destOrd="0" presId="urn:microsoft.com/office/officeart/2005/8/layout/process4"/>
    <dgm:cxn modelId="{5FFEF091-D838-45B6-95F6-B5FA80913FF3}" type="presParOf" srcId="{5B7506B0-D255-45D8-B948-399E5DC5A07C}" destId="{9BC92B37-5B1D-453B-834A-2901C906C3C7}" srcOrd="3" destOrd="0" presId="urn:microsoft.com/office/officeart/2005/8/layout/process4"/>
    <dgm:cxn modelId="{6EF6237C-90A3-4E2A-A85D-3434F9D5780F}" type="presParOf" srcId="{5B7506B0-D255-45D8-B948-399E5DC5A07C}" destId="{AF8818D5-8689-49EF-9547-0998E520ED5A}" srcOrd="4" destOrd="0" presId="urn:microsoft.com/office/officeart/2005/8/layout/process4"/>
    <dgm:cxn modelId="{A96EFB70-D924-43C0-9B20-73115EF6882F}" type="presParOf" srcId="{AF8818D5-8689-49EF-9547-0998E520ED5A}" destId="{B7B83355-CF27-41FE-83AB-105FC902D3BB}" srcOrd="0" destOrd="0" presId="urn:microsoft.com/office/officeart/2005/8/layout/process4"/>
    <dgm:cxn modelId="{080F3DEA-F7D3-423D-8C0E-5770EE1A7B7C}" type="presParOf" srcId="{5B7506B0-D255-45D8-B948-399E5DC5A07C}" destId="{75C892F3-D817-4D55-B578-F5D78345FB30}" srcOrd="5" destOrd="0" presId="urn:microsoft.com/office/officeart/2005/8/layout/process4"/>
    <dgm:cxn modelId="{F9B26EA1-92C7-455C-B553-CFCC3DC98AC1}" type="presParOf" srcId="{5B7506B0-D255-45D8-B948-399E5DC5A07C}" destId="{6AD4151F-2405-42B6-8188-63C89654999A}" srcOrd="6" destOrd="0" presId="urn:microsoft.com/office/officeart/2005/8/layout/process4"/>
    <dgm:cxn modelId="{78624056-F0D3-4ED3-A535-225984A5DBA3}" type="presParOf" srcId="{6AD4151F-2405-42B6-8188-63C89654999A}" destId="{F7D3D137-AAB5-4E26-834E-9BF224B77E50}" srcOrd="0" destOrd="0" presId="urn:microsoft.com/office/officeart/2005/8/layout/process4"/>
    <dgm:cxn modelId="{0D532A52-B7BD-472D-8C3D-A217627CDA84}" type="presParOf" srcId="{5B7506B0-D255-45D8-B948-399E5DC5A07C}" destId="{110020FA-3387-4965-A722-99D46F417302}" srcOrd="7" destOrd="0" presId="urn:microsoft.com/office/officeart/2005/8/layout/process4"/>
    <dgm:cxn modelId="{01069C9B-8D64-4BCE-B7E6-01E9B1F0418E}" type="presParOf" srcId="{5B7506B0-D255-45D8-B948-399E5DC5A07C}" destId="{48F6B13E-817D-4713-99B3-37B13D5AC549}" srcOrd="8" destOrd="0" presId="urn:microsoft.com/office/officeart/2005/8/layout/process4"/>
    <dgm:cxn modelId="{D4E58676-48D0-42AE-AA5C-E6F64D611BF9}" type="presParOf" srcId="{48F6B13E-817D-4713-99B3-37B13D5AC549}" destId="{17894371-3896-42B7-8C05-B5288B90F04F}"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225409-EC3C-4FCC-9C6C-BEBBAB349619}" type="doc">
      <dgm:prSet loTypeId="urn:microsoft.com/office/officeart/2005/8/layout/process4" loCatId="list" qsTypeId="urn:microsoft.com/office/officeart/2005/8/quickstyle/3d3" qsCatId="3D" csTypeId="urn:microsoft.com/office/officeart/2005/8/colors/accent0_3" csCatId="mainScheme" phldr="1"/>
      <dgm:spPr/>
      <dgm:t>
        <a:bodyPr/>
        <a:lstStyle/>
        <a:p>
          <a:endParaRPr lang="ru-RU"/>
        </a:p>
      </dgm:t>
    </dgm:pt>
    <dgm:pt modelId="{3DE282F8-FB76-4B57-9CF8-ED13333ED262}">
      <dgm:prSet phldrT="[Текст]"/>
      <dgm:spPr/>
      <dgm:t>
        <a:bodyPr/>
        <a:lstStyle/>
        <a:p>
          <a:r>
            <a:rPr lang="ru-RU" dirty="0" smtClean="0"/>
            <a:t> Толкование высказывания</a:t>
          </a:r>
          <a:endParaRPr lang="ru-RU" dirty="0"/>
        </a:p>
      </dgm:t>
    </dgm:pt>
    <dgm:pt modelId="{F0CA9BCE-F908-4F07-9C31-86FE11271C37}" type="parTrans" cxnId="{75F9F9F5-D37A-47B9-8FA4-5116A6D5E208}">
      <dgm:prSet/>
      <dgm:spPr/>
      <dgm:t>
        <a:bodyPr/>
        <a:lstStyle/>
        <a:p>
          <a:endParaRPr lang="ru-RU"/>
        </a:p>
      </dgm:t>
    </dgm:pt>
    <dgm:pt modelId="{79CE2696-B594-4F92-B3F6-F1CE514467F3}" type="sibTrans" cxnId="{75F9F9F5-D37A-47B9-8FA4-5116A6D5E208}">
      <dgm:prSet/>
      <dgm:spPr/>
      <dgm:t>
        <a:bodyPr/>
        <a:lstStyle/>
        <a:p>
          <a:endParaRPr lang="ru-RU"/>
        </a:p>
      </dgm:t>
    </dgm:pt>
    <dgm:pt modelId="{D6514E58-CC19-427A-8CF4-E1C4BDF9939B}">
      <dgm:prSet phldrT="[Текст]"/>
      <dgm:spPr/>
      <dgm:t>
        <a:bodyPr/>
        <a:lstStyle/>
        <a:p>
          <a:r>
            <a:rPr lang="ru-RU" dirty="0" smtClean="0"/>
            <a:t>Первый пример из текста</a:t>
          </a:r>
          <a:endParaRPr lang="ru-RU" dirty="0"/>
        </a:p>
      </dgm:t>
    </dgm:pt>
    <dgm:pt modelId="{10F9F1B4-E94B-4B7B-8291-021966E6D594}" type="parTrans" cxnId="{E74A8C3B-2AE9-424F-AB6F-DF7A05A435CD}">
      <dgm:prSet/>
      <dgm:spPr/>
      <dgm:t>
        <a:bodyPr/>
        <a:lstStyle/>
        <a:p>
          <a:endParaRPr lang="ru-RU"/>
        </a:p>
      </dgm:t>
    </dgm:pt>
    <dgm:pt modelId="{E5E1319D-5BFD-40D0-BB73-5BA74347BA36}" type="sibTrans" cxnId="{E74A8C3B-2AE9-424F-AB6F-DF7A05A435CD}">
      <dgm:prSet/>
      <dgm:spPr/>
      <dgm:t>
        <a:bodyPr/>
        <a:lstStyle/>
        <a:p>
          <a:endParaRPr lang="ru-RU"/>
        </a:p>
      </dgm:t>
    </dgm:pt>
    <dgm:pt modelId="{E046349C-A635-49A0-BE82-3760D1974713}">
      <dgm:prSet phldrT="[Текст]"/>
      <dgm:spPr/>
      <dgm:t>
        <a:bodyPr/>
        <a:lstStyle/>
        <a:p>
          <a:r>
            <a:rPr lang="ru-RU" dirty="0" smtClean="0"/>
            <a:t>Вывод</a:t>
          </a:r>
          <a:endParaRPr lang="ru-RU" dirty="0"/>
        </a:p>
      </dgm:t>
    </dgm:pt>
    <dgm:pt modelId="{52A0791E-33A7-47D5-A089-26BB6C2C5669}" type="parTrans" cxnId="{324BF144-190D-4124-BB96-E460BF012831}">
      <dgm:prSet/>
      <dgm:spPr/>
      <dgm:t>
        <a:bodyPr/>
        <a:lstStyle/>
        <a:p>
          <a:endParaRPr lang="ru-RU"/>
        </a:p>
      </dgm:t>
    </dgm:pt>
    <dgm:pt modelId="{9EA82E02-D724-420A-A2B1-2D79429384BF}" type="sibTrans" cxnId="{324BF144-190D-4124-BB96-E460BF012831}">
      <dgm:prSet/>
      <dgm:spPr/>
      <dgm:t>
        <a:bodyPr/>
        <a:lstStyle/>
        <a:p>
          <a:endParaRPr lang="ru-RU"/>
        </a:p>
      </dgm:t>
    </dgm:pt>
    <dgm:pt modelId="{BCCAD9B2-BEDD-4641-938A-28DFFB44FD4E}">
      <dgm:prSet/>
      <dgm:spPr/>
      <dgm:t>
        <a:bodyPr/>
        <a:lstStyle/>
        <a:p>
          <a:r>
            <a:rPr lang="ru-RU" dirty="0" smtClean="0"/>
            <a:t>Второй  пример  из  текста </a:t>
          </a:r>
          <a:endParaRPr lang="ru-RU" dirty="0"/>
        </a:p>
      </dgm:t>
    </dgm:pt>
    <dgm:pt modelId="{57CD9A41-854B-4D23-AD71-F0607F1E4A27}" type="parTrans" cxnId="{B23F594F-D06D-4C18-9874-0917D9C5BE6E}">
      <dgm:prSet/>
      <dgm:spPr/>
      <dgm:t>
        <a:bodyPr/>
        <a:lstStyle/>
        <a:p>
          <a:endParaRPr lang="ru-RU"/>
        </a:p>
      </dgm:t>
    </dgm:pt>
    <dgm:pt modelId="{150F944E-FAF5-42D8-9767-358960755D77}" type="sibTrans" cxnId="{B23F594F-D06D-4C18-9874-0917D9C5BE6E}">
      <dgm:prSet/>
      <dgm:spPr/>
      <dgm:t>
        <a:bodyPr/>
        <a:lstStyle/>
        <a:p>
          <a:endParaRPr lang="ru-RU"/>
        </a:p>
      </dgm:t>
    </dgm:pt>
    <dgm:pt modelId="{5B7506B0-D255-45D8-B948-399E5DC5A07C}" type="pres">
      <dgm:prSet presAssocID="{EC225409-EC3C-4FCC-9C6C-BEBBAB349619}" presName="Name0" presStyleCnt="0">
        <dgm:presLayoutVars>
          <dgm:dir/>
          <dgm:animLvl val="lvl"/>
          <dgm:resizeHandles val="exact"/>
        </dgm:presLayoutVars>
      </dgm:prSet>
      <dgm:spPr/>
      <dgm:t>
        <a:bodyPr/>
        <a:lstStyle/>
        <a:p>
          <a:endParaRPr lang="ru-RU"/>
        </a:p>
      </dgm:t>
    </dgm:pt>
    <dgm:pt modelId="{FBEBFDF5-FC4B-43D7-A7D7-47F09DA5F499}" type="pres">
      <dgm:prSet presAssocID="{E046349C-A635-49A0-BE82-3760D1974713}" presName="boxAndChildren" presStyleCnt="0"/>
      <dgm:spPr/>
      <dgm:t>
        <a:bodyPr/>
        <a:lstStyle/>
        <a:p>
          <a:endParaRPr lang="ru-RU"/>
        </a:p>
      </dgm:t>
    </dgm:pt>
    <dgm:pt modelId="{BE9458E1-F20C-4626-8E04-7E08A29A3245}" type="pres">
      <dgm:prSet presAssocID="{E046349C-A635-49A0-BE82-3760D1974713}" presName="parentTextBox" presStyleLbl="node1" presStyleIdx="0" presStyleCnt="4"/>
      <dgm:spPr/>
      <dgm:t>
        <a:bodyPr/>
        <a:lstStyle/>
        <a:p>
          <a:endParaRPr lang="ru-RU"/>
        </a:p>
      </dgm:t>
    </dgm:pt>
    <dgm:pt modelId="{39A5101D-1BFB-483F-B265-7D1C27813CFD}" type="pres">
      <dgm:prSet presAssocID="{150F944E-FAF5-42D8-9767-358960755D77}" presName="sp" presStyleCnt="0"/>
      <dgm:spPr/>
      <dgm:t>
        <a:bodyPr/>
        <a:lstStyle/>
        <a:p>
          <a:endParaRPr lang="ru-RU"/>
        </a:p>
      </dgm:t>
    </dgm:pt>
    <dgm:pt modelId="{0EC8BF35-297F-41EC-8972-9A839B877C91}" type="pres">
      <dgm:prSet presAssocID="{BCCAD9B2-BEDD-4641-938A-28DFFB44FD4E}" presName="arrowAndChildren" presStyleCnt="0"/>
      <dgm:spPr/>
      <dgm:t>
        <a:bodyPr/>
        <a:lstStyle/>
        <a:p>
          <a:endParaRPr lang="ru-RU"/>
        </a:p>
      </dgm:t>
    </dgm:pt>
    <dgm:pt modelId="{72AD99E6-D830-4CF3-9A50-3D7FFF02058B}" type="pres">
      <dgm:prSet presAssocID="{BCCAD9B2-BEDD-4641-938A-28DFFB44FD4E}" presName="parentTextArrow" presStyleLbl="node1" presStyleIdx="1" presStyleCnt="4"/>
      <dgm:spPr/>
      <dgm:t>
        <a:bodyPr/>
        <a:lstStyle/>
        <a:p>
          <a:endParaRPr lang="ru-RU"/>
        </a:p>
      </dgm:t>
    </dgm:pt>
    <dgm:pt modelId="{9BC92B37-5B1D-453B-834A-2901C906C3C7}" type="pres">
      <dgm:prSet presAssocID="{E5E1319D-5BFD-40D0-BB73-5BA74347BA36}" presName="sp" presStyleCnt="0"/>
      <dgm:spPr/>
      <dgm:t>
        <a:bodyPr/>
        <a:lstStyle/>
        <a:p>
          <a:endParaRPr lang="ru-RU"/>
        </a:p>
      </dgm:t>
    </dgm:pt>
    <dgm:pt modelId="{AF8818D5-8689-49EF-9547-0998E520ED5A}" type="pres">
      <dgm:prSet presAssocID="{D6514E58-CC19-427A-8CF4-E1C4BDF9939B}" presName="arrowAndChildren" presStyleCnt="0"/>
      <dgm:spPr/>
      <dgm:t>
        <a:bodyPr/>
        <a:lstStyle/>
        <a:p>
          <a:endParaRPr lang="ru-RU"/>
        </a:p>
      </dgm:t>
    </dgm:pt>
    <dgm:pt modelId="{B7B83355-CF27-41FE-83AB-105FC902D3BB}" type="pres">
      <dgm:prSet presAssocID="{D6514E58-CC19-427A-8CF4-E1C4BDF9939B}" presName="parentTextArrow" presStyleLbl="node1" presStyleIdx="2" presStyleCnt="4"/>
      <dgm:spPr/>
      <dgm:t>
        <a:bodyPr/>
        <a:lstStyle/>
        <a:p>
          <a:endParaRPr lang="ru-RU"/>
        </a:p>
      </dgm:t>
    </dgm:pt>
    <dgm:pt modelId="{110020FA-3387-4965-A722-99D46F417302}" type="pres">
      <dgm:prSet presAssocID="{79CE2696-B594-4F92-B3F6-F1CE514467F3}" presName="sp" presStyleCnt="0"/>
      <dgm:spPr/>
      <dgm:t>
        <a:bodyPr/>
        <a:lstStyle/>
        <a:p>
          <a:endParaRPr lang="ru-RU"/>
        </a:p>
      </dgm:t>
    </dgm:pt>
    <dgm:pt modelId="{48F6B13E-817D-4713-99B3-37B13D5AC549}" type="pres">
      <dgm:prSet presAssocID="{3DE282F8-FB76-4B57-9CF8-ED13333ED262}" presName="arrowAndChildren" presStyleCnt="0"/>
      <dgm:spPr/>
      <dgm:t>
        <a:bodyPr/>
        <a:lstStyle/>
        <a:p>
          <a:endParaRPr lang="ru-RU"/>
        </a:p>
      </dgm:t>
    </dgm:pt>
    <dgm:pt modelId="{17894371-3896-42B7-8C05-B5288B90F04F}" type="pres">
      <dgm:prSet presAssocID="{3DE282F8-FB76-4B57-9CF8-ED13333ED262}" presName="parentTextArrow" presStyleLbl="node1" presStyleIdx="3" presStyleCnt="4"/>
      <dgm:spPr/>
      <dgm:t>
        <a:bodyPr/>
        <a:lstStyle/>
        <a:p>
          <a:endParaRPr lang="ru-RU"/>
        </a:p>
      </dgm:t>
    </dgm:pt>
  </dgm:ptLst>
  <dgm:cxnLst>
    <dgm:cxn modelId="{324BF144-190D-4124-BB96-E460BF012831}" srcId="{EC225409-EC3C-4FCC-9C6C-BEBBAB349619}" destId="{E046349C-A635-49A0-BE82-3760D1974713}" srcOrd="3" destOrd="0" parTransId="{52A0791E-33A7-47D5-A089-26BB6C2C5669}" sibTransId="{9EA82E02-D724-420A-A2B1-2D79429384BF}"/>
    <dgm:cxn modelId="{B7980163-F6F1-468A-A510-5C2A43207CB6}" type="presOf" srcId="{EC225409-EC3C-4FCC-9C6C-BEBBAB349619}" destId="{5B7506B0-D255-45D8-B948-399E5DC5A07C}" srcOrd="0" destOrd="0" presId="urn:microsoft.com/office/officeart/2005/8/layout/process4"/>
    <dgm:cxn modelId="{B23F594F-D06D-4C18-9874-0917D9C5BE6E}" srcId="{EC225409-EC3C-4FCC-9C6C-BEBBAB349619}" destId="{BCCAD9B2-BEDD-4641-938A-28DFFB44FD4E}" srcOrd="2" destOrd="0" parTransId="{57CD9A41-854B-4D23-AD71-F0607F1E4A27}" sibTransId="{150F944E-FAF5-42D8-9767-358960755D77}"/>
    <dgm:cxn modelId="{75F9F9F5-D37A-47B9-8FA4-5116A6D5E208}" srcId="{EC225409-EC3C-4FCC-9C6C-BEBBAB349619}" destId="{3DE282F8-FB76-4B57-9CF8-ED13333ED262}" srcOrd="0" destOrd="0" parTransId="{F0CA9BCE-F908-4F07-9C31-86FE11271C37}" sibTransId="{79CE2696-B594-4F92-B3F6-F1CE514467F3}"/>
    <dgm:cxn modelId="{E74A8C3B-2AE9-424F-AB6F-DF7A05A435CD}" srcId="{EC225409-EC3C-4FCC-9C6C-BEBBAB349619}" destId="{D6514E58-CC19-427A-8CF4-E1C4BDF9939B}" srcOrd="1" destOrd="0" parTransId="{10F9F1B4-E94B-4B7B-8291-021966E6D594}" sibTransId="{E5E1319D-5BFD-40D0-BB73-5BA74347BA36}"/>
    <dgm:cxn modelId="{F3A38A35-7C99-42DF-B0B6-4CA5EBCEE932}" type="presOf" srcId="{BCCAD9B2-BEDD-4641-938A-28DFFB44FD4E}" destId="{72AD99E6-D830-4CF3-9A50-3D7FFF02058B}" srcOrd="0" destOrd="0" presId="urn:microsoft.com/office/officeart/2005/8/layout/process4"/>
    <dgm:cxn modelId="{E251471B-8769-4BA2-8C87-94335E499CCA}" type="presOf" srcId="{3DE282F8-FB76-4B57-9CF8-ED13333ED262}" destId="{17894371-3896-42B7-8C05-B5288B90F04F}" srcOrd="0" destOrd="0" presId="urn:microsoft.com/office/officeart/2005/8/layout/process4"/>
    <dgm:cxn modelId="{D5F166CF-9AF2-4F79-8589-763C7C6B4826}" type="presOf" srcId="{E046349C-A635-49A0-BE82-3760D1974713}" destId="{BE9458E1-F20C-4626-8E04-7E08A29A3245}" srcOrd="0" destOrd="0" presId="urn:microsoft.com/office/officeart/2005/8/layout/process4"/>
    <dgm:cxn modelId="{7991AA79-4152-4139-9F89-DA593FB57C14}" type="presOf" srcId="{D6514E58-CC19-427A-8CF4-E1C4BDF9939B}" destId="{B7B83355-CF27-41FE-83AB-105FC902D3BB}" srcOrd="0" destOrd="0" presId="urn:microsoft.com/office/officeart/2005/8/layout/process4"/>
    <dgm:cxn modelId="{EF5959E5-971F-4283-95BF-5B1DAC7805EC}" type="presParOf" srcId="{5B7506B0-D255-45D8-B948-399E5DC5A07C}" destId="{FBEBFDF5-FC4B-43D7-A7D7-47F09DA5F499}" srcOrd="0" destOrd="0" presId="urn:microsoft.com/office/officeart/2005/8/layout/process4"/>
    <dgm:cxn modelId="{110F72F6-A14B-4600-9BEF-86F4FBB69F4C}" type="presParOf" srcId="{FBEBFDF5-FC4B-43D7-A7D7-47F09DA5F499}" destId="{BE9458E1-F20C-4626-8E04-7E08A29A3245}" srcOrd="0" destOrd="0" presId="urn:microsoft.com/office/officeart/2005/8/layout/process4"/>
    <dgm:cxn modelId="{4BE9CED1-0950-43C3-80F6-86F364D09A95}" type="presParOf" srcId="{5B7506B0-D255-45D8-B948-399E5DC5A07C}" destId="{39A5101D-1BFB-483F-B265-7D1C27813CFD}" srcOrd="1" destOrd="0" presId="urn:microsoft.com/office/officeart/2005/8/layout/process4"/>
    <dgm:cxn modelId="{9C3DC8AA-0F19-449A-90CD-3922A6A6D0D1}" type="presParOf" srcId="{5B7506B0-D255-45D8-B948-399E5DC5A07C}" destId="{0EC8BF35-297F-41EC-8972-9A839B877C91}" srcOrd="2" destOrd="0" presId="urn:microsoft.com/office/officeart/2005/8/layout/process4"/>
    <dgm:cxn modelId="{336AA152-4CD7-4779-88C8-45FEBEFE7ABA}" type="presParOf" srcId="{0EC8BF35-297F-41EC-8972-9A839B877C91}" destId="{72AD99E6-D830-4CF3-9A50-3D7FFF02058B}" srcOrd="0" destOrd="0" presId="urn:microsoft.com/office/officeart/2005/8/layout/process4"/>
    <dgm:cxn modelId="{231B5ADA-AC21-41D4-B0A6-C9C52919B4C8}" type="presParOf" srcId="{5B7506B0-D255-45D8-B948-399E5DC5A07C}" destId="{9BC92B37-5B1D-453B-834A-2901C906C3C7}" srcOrd="3" destOrd="0" presId="urn:microsoft.com/office/officeart/2005/8/layout/process4"/>
    <dgm:cxn modelId="{D2F3FA97-67CC-4A01-9E25-35165E1CB637}" type="presParOf" srcId="{5B7506B0-D255-45D8-B948-399E5DC5A07C}" destId="{AF8818D5-8689-49EF-9547-0998E520ED5A}" srcOrd="4" destOrd="0" presId="urn:microsoft.com/office/officeart/2005/8/layout/process4"/>
    <dgm:cxn modelId="{1CB1BC8B-8047-4230-9796-CCF7DB6DA4CE}" type="presParOf" srcId="{AF8818D5-8689-49EF-9547-0998E520ED5A}" destId="{B7B83355-CF27-41FE-83AB-105FC902D3BB}" srcOrd="0" destOrd="0" presId="urn:microsoft.com/office/officeart/2005/8/layout/process4"/>
    <dgm:cxn modelId="{72F4F16B-37A7-47D1-B75D-FA27B5614EA8}" type="presParOf" srcId="{5B7506B0-D255-45D8-B948-399E5DC5A07C}" destId="{110020FA-3387-4965-A722-99D46F417302}" srcOrd="5" destOrd="0" presId="urn:microsoft.com/office/officeart/2005/8/layout/process4"/>
    <dgm:cxn modelId="{679929FE-F023-4FDF-8602-D813703CD1BC}" type="presParOf" srcId="{5B7506B0-D255-45D8-B948-399E5DC5A07C}" destId="{48F6B13E-817D-4713-99B3-37B13D5AC549}" srcOrd="6" destOrd="0" presId="urn:microsoft.com/office/officeart/2005/8/layout/process4"/>
    <dgm:cxn modelId="{48ACA01D-E278-40AA-B3E9-2BBBDD19DBFB}" type="presParOf" srcId="{48F6B13E-817D-4713-99B3-37B13D5AC549}" destId="{17894371-3896-42B7-8C05-B5288B90F04F}"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225409-EC3C-4FCC-9C6C-BEBBAB349619}" type="doc">
      <dgm:prSet loTypeId="urn:microsoft.com/office/officeart/2005/8/layout/process4" loCatId="list" qsTypeId="urn:microsoft.com/office/officeart/2005/8/quickstyle/3d3" qsCatId="3D" csTypeId="urn:microsoft.com/office/officeart/2005/8/colors/accent0_3" csCatId="mainScheme" phldr="1"/>
      <dgm:spPr/>
      <dgm:t>
        <a:bodyPr/>
        <a:lstStyle/>
        <a:p>
          <a:endParaRPr lang="ru-RU"/>
        </a:p>
      </dgm:t>
    </dgm:pt>
    <dgm:pt modelId="{3DE282F8-FB76-4B57-9CF8-ED13333ED262}">
      <dgm:prSet phldrT="[Текст]"/>
      <dgm:spPr/>
      <dgm:t>
        <a:bodyPr/>
        <a:lstStyle/>
        <a:p>
          <a:r>
            <a:rPr lang="ru-RU" dirty="0" smtClean="0"/>
            <a:t> Внимательно читаем высказывание</a:t>
          </a:r>
          <a:endParaRPr lang="ru-RU" dirty="0"/>
        </a:p>
      </dgm:t>
    </dgm:pt>
    <dgm:pt modelId="{F0CA9BCE-F908-4F07-9C31-86FE11271C37}" type="parTrans" cxnId="{75F9F9F5-D37A-47B9-8FA4-5116A6D5E208}">
      <dgm:prSet/>
      <dgm:spPr/>
      <dgm:t>
        <a:bodyPr/>
        <a:lstStyle/>
        <a:p>
          <a:endParaRPr lang="ru-RU"/>
        </a:p>
      </dgm:t>
    </dgm:pt>
    <dgm:pt modelId="{79CE2696-B594-4F92-B3F6-F1CE514467F3}" type="sibTrans" cxnId="{75F9F9F5-D37A-47B9-8FA4-5116A6D5E208}">
      <dgm:prSet/>
      <dgm:spPr/>
      <dgm:t>
        <a:bodyPr/>
        <a:lstStyle/>
        <a:p>
          <a:endParaRPr lang="ru-RU"/>
        </a:p>
      </dgm:t>
    </dgm:pt>
    <dgm:pt modelId="{D6514E58-CC19-427A-8CF4-E1C4BDF9939B}">
      <dgm:prSet phldrT="[Текст]"/>
      <dgm:spPr/>
      <dgm:t>
        <a:bodyPr/>
        <a:lstStyle/>
        <a:p>
          <a:r>
            <a:rPr lang="ru-RU" dirty="0" smtClean="0"/>
            <a:t> Выделяем в нём слова, связанные с лингвистикой</a:t>
          </a:r>
          <a:endParaRPr lang="ru-RU" dirty="0"/>
        </a:p>
      </dgm:t>
    </dgm:pt>
    <dgm:pt modelId="{10F9F1B4-E94B-4B7B-8291-021966E6D594}" type="parTrans" cxnId="{E74A8C3B-2AE9-424F-AB6F-DF7A05A435CD}">
      <dgm:prSet/>
      <dgm:spPr/>
      <dgm:t>
        <a:bodyPr/>
        <a:lstStyle/>
        <a:p>
          <a:endParaRPr lang="ru-RU"/>
        </a:p>
      </dgm:t>
    </dgm:pt>
    <dgm:pt modelId="{E5E1319D-5BFD-40D0-BB73-5BA74347BA36}" type="sibTrans" cxnId="{E74A8C3B-2AE9-424F-AB6F-DF7A05A435CD}">
      <dgm:prSet/>
      <dgm:spPr/>
      <dgm:t>
        <a:bodyPr/>
        <a:lstStyle/>
        <a:p>
          <a:endParaRPr lang="ru-RU"/>
        </a:p>
      </dgm:t>
    </dgm:pt>
    <dgm:pt modelId="{E046349C-A635-49A0-BE82-3760D1974713}">
      <dgm:prSet phldrT="[Текст]"/>
      <dgm:spPr/>
      <dgm:t>
        <a:bodyPr/>
        <a:lstStyle/>
        <a:p>
          <a:r>
            <a:rPr lang="ru-RU" dirty="0" smtClean="0"/>
            <a:t>Находим в тексте Пример 1 и Пример 2 и определяем их роль</a:t>
          </a:r>
          <a:endParaRPr lang="ru-RU" dirty="0"/>
        </a:p>
      </dgm:t>
    </dgm:pt>
    <dgm:pt modelId="{52A0791E-33A7-47D5-A089-26BB6C2C5669}" type="parTrans" cxnId="{324BF144-190D-4124-BB96-E460BF012831}">
      <dgm:prSet/>
      <dgm:spPr/>
      <dgm:t>
        <a:bodyPr/>
        <a:lstStyle/>
        <a:p>
          <a:endParaRPr lang="ru-RU"/>
        </a:p>
      </dgm:t>
    </dgm:pt>
    <dgm:pt modelId="{9EA82E02-D724-420A-A2B1-2D79429384BF}" type="sibTrans" cxnId="{324BF144-190D-4124-BB96-E460BF012831}">
      <dgm:prSet/>
      <dgm:spPr/>
      <dgm:t>
        <a:bodyPr/>
        <a:lstStyle/>
        <a:p>
          <a:endParaRPr lang="ru-RU"/>
        </a:p>
      </dgm:t>
    </dgm:pt>
    <dgm:pt modelId="{BCCAD9B2-BEDD-4641-938A-28DFFB44FD4E}">
      <dgm:prSet/>
      <dgm:spPr/>
      <dgm:t>
        <a:bodyPr/>
        <a:lstStyle/>
        <a:p>
          <a:r>
            <a:rPr lang="ru-RU" dirty="0" smtClean="0"/>
            <a:t>   Определяем, какие  языковые средства  следует искать  в тексте</a:t>
          </a:r>
          <a:endParaRPr lang="ru-RU" dirty="0"/>
        </a:p>
      </dgm:t>
    </dgm:pt>
    <dgm:pt modelId="{57CD9A41-854B-4D23-AD71-F0607F1E4A27}" type="parTrans" cxnId="{B23F594F-D06D-4C18-9874-0917D9C5BE6E}">
      <dgm:prSet/>
      <dgm:spPr/>
      <dgm:t>
        <a:bodyPr/>
        <a:lstStyle/>
        <a:p>
          <a:endParaRPr lang="ru-RU"/>
        </a:p>
      </dgm:t>
    </dgm:pt>
    <dgm:pt modelId="{150F944E-FAF5-42D8-9767-358960755D77}" type="sibTrans" cxnId="{B23F594F-D06D-4C18-9874-0917D9C5BE6E}">
      <dgm:prSet/>
      <dgm:spPr/>
      <dgm:t>
        <a:bodyPr/>
        <a:lstStyle/>
        <a:p>
          <a:endParaRPr lang="ru-RU"/>
        </a:p>
      </dgm:t>
    </dgm:pt>
    <dgm:pt modelId="{5B7506B0-D255-45D8-B948-399E5DC5A07C}" type="pres">
      <dgm:prSet presAssocID="{EC225409-EC3C-4FCC-9C6C-BEBBAB349619}" presName="Name0" presStyleCnt="0">
        <dgm:presLayoutVars>
          <dgm:dir/>
          <dgm:animLvl val="lvl"/>
          <dgm:resizeHandles val="exact"/>
        </dgm:presLayoutVars>
      </dgm:prSet>
      <dgm:spPr/>
      <dgm:t>
        <a:bodyPr/>
        <a:lstStyle/>
        <a:p>
          <a:endParaRPr lang="ru-RU"/>
        </a:p>
      </dgm:t>
    </dgm:pt>
    <dgm:pt modelId="{FBEBFDF5-FC4B-43D7-A7D7-47F09DA5F499}" type="pres">
      <dgm:prSet presAssocID="{E046349C-A635-49A0-BE82-3760D1974713}" presName="boxAndChildren" presStyleCnt="0"/>
      <dgm:spPr/>
      <dgm:t>
        <a:bodyPr/>
        <a:lstStyle/>
        <a:p>
          <a:endParaRPr lang="ru-RU"/>
        </a:p>
      </dgm:t>
    </dgm:pt>
    <dgm:pt modelId="{BE9458E1-F20C-4626-8E04-7E08A29A3245}" type="pres">
      <dgm:prSet presAssocID="{E046349C-A635-49A0-BE82-3760D1974713}" presName="parentTextBox" presStyleLbl="node1" presStyleIdx="0" presStyleCnt="4"/>
      <dgm:spPr/>
      <dgm:t>
        <a:bodyPr/>
        <a:lstStyle/>
        <a:p>
          <a:endParaRPr lang="ru-RU"/>
        </a:p>
      </dgm:t>
    </dgm:pt>
    <dgm:pt modelId="{39A5101D-1BFB-483F-B265-7D1C27813CFD}" type="pres">
      <dgm:prSet presAssocID="{150F944E-FAF5-42D8-9767-358960755D77}" presName="sp" presStyleCnt="0"/>
      <dgm:spPr/>
      <dgm:t>
        <a:bodyPr/>
        <a:lstStyle/>
        <a:p>
          <a:endParaRPr lang="ru-RU"/>
        </a:p>
      </dgm:t>
    </dgm:pt>
    <dgm:pt modelId="{0EC8BF35-297F-41EC-8972-9A839B877C91}" type="pres">
      <dgm:prSet presAssocID="{BCCAD9B2-BEDD-4641-938A-28DFFB44FD4E}" presName="arrowAndChildren" presStyleCnt="0"/>
      <dgm:spPr/>
      <dgm:t>
        <a:bodyPr/>
        <a:lstStyle/>
        <a:p>
          <a:endParaRPr lang="ru-RU"/>
        </a:p>
      </dgm:t>
    </dgm:pt>
    <dgm:pt modelId="{72AD99E6-D830-4CF3-9A50-3D7FFF02058B}" type="pres">
      <dgm:prSet presAssocID="{BCCAD9B2-BEDD-4641-938A-28DFFB44FD4E}" presName="parentTextArrow" presStyleLbl="node1" presStyleIdx="1" presStyleCnt="4"/>
      <dgm:spPr/>
      <dgm:t>
        <a:bodyPr/>
        <a:lstStyle/>
        <a:p>
          <a:endParaRPr lang="ru-RU"/>
        </a:p>
      </dgm:t>
    </dgm:pt>
    <dgm:pt modelId="{9BC92B37-5B1D-453B-834A-2901C906C3C7}" type="pres">
      <dgm:prSet presAssocID="{E5E1319D-5BFD-40D0-BB73-5BA74347BA36}" presName="sp" presStyleCnt="0"/>
      <dgm:spPr/>
      <dgm:t>
        <a:bodyPr/>
        <a:lstStyle/>
        <a:p>
          <a:endParaRPr lang="ru-RU"/>
        </a:p>
      </dgm:t>
    </dgm:pt>
    <dgm:pt modelId="{AF8818D5-8689-49EF-9547-0998E520ED5A}" type="pres">
      <dgm:prSet presAssocID="{D6514E58-CC19-427A-8CF4-E1C4BDF9939B}" presName="arrowAndChildren" presStyleCnt="0"/>
      <dgm:spPr/>
      <dgm:t>
        <a:bodyPr/>
        <a:lstStyle/>
        <a:p>
          <a:endParaRPr lang="ru-RU"/>
        </a:p>
      </dgm:t>
    </dgm:pt>
    <dgm:pt modelId="{B7B83355-CF27-41FE-83AB-105FC902D3BB}" type="pres">
      <dgm:prSet presAssocID="{D6514E58-CC19-427A-8CF4-E1C4BDF9939B}" presName="parentTextArrow" presStyleLbl="node1" presStyleIdx="2" presStyleCnt="4"/>
      <dgm:spPr/>
      <dgm:t>
        <a:bodyPr/>
        <a:lstStyle/>
        <a:p>
          <a:endParaRPr lang="ru-RU"/>
        </a:p>
      </dgm:t>
    </dgm:pt>
    <dgm:pt modelId="{110020FA-3387-4965-A722-99D46F417302}" type="pres">
      <dgm:prSet presAssocID="{79CE2696-B594-4F92-B3F6-F1CE514467F3}" presName="sp" presStyleCnt="0"/>
      <dgm:spPr/>
      <dgm:t>
        <a:bodyPr/>
        <a:lstStyle/>
        <a:p>
          <a:endParaRPr lang="ru-RU"/>
        </a:p>
      </dgm:t>
    </dgm:pt>
    <dgm:pt modelId="{48F6B13E-817D-4713-99B3-37B13D5AC549}" type="pres">
      <dgm:prSet presAssocID="{3DE282F8-FB76-4B57-9CF8-ED13333ED262}" presName="arrowAndChildren" presStyleCnt="0"/>
      <dgm:spPr/>
      <dgm:t>
        <a:bodyPr/>
        <a:lstStyle/>
        <a:p>
          <a:endParaRPr lang="ru-RU"/>
        </a:p>
      </dgm:t>
    </dgm:pt>
    <dgm:pt modelId="{17894371-3896-42B7-8C05-B5288B90F04F}" type="pres">
      <dgm:prSet presAssocID="{3DE282F8-FB76-4B57-9CF8-ED13333ED262}" presName="parentTextArrow" presStyleLbl="node1" presStyleIdx="3" presStyleCnt="4"/>
      <dgm:spPr/>
      <dgm:t>
        <a:bodyPr/>
        <a:lstStyle/>
        <a:p>
          <a:endParaRPr lang="ru-RU"/>
        </a:p>
      </dgm:t>
    </dgm:pt>
  </dgm:ptLst>
  <dgm:cxnLst>
    <dgm:cxn modelId="{324BF144-190D-4124-BB96-E460BF012831}" srcId="{EC225409-EC3C-4FCC-9C6C-BEBBAB349619}" destId="{E046349C-A635-49A0-BE82-3760D1974713}" srcOrd="3" destOrd="0" parTransId="{52A0791E-33A7-47D5-A089-26BB6C2C5669}" sibTransId="{9EA82E02-D724-420A-A2B1-2D79429384BF}"/>
    <dgm:cxn modelId="{817A3516-A3C1-4C84-AC2F-199602AD00D2}" type="presOf" srcId="{3DE282F8-FB76-4B57-9CF8-ED13333ED262}" destId="{17894371-3896-42B7-8C05-B5288B90F04F}" srcOrd="0" destOrd="0" presId="urn:microsoft.com/office/officeart/2005/8/layout/process4"/>
    <dgm:cxn modelId="{3FC5CFBF-411F-445C-9F97-7F583165E836}" type="presOf" srcId="{BCCAD9B2-BEDD-4641-938A-28DFFB44FD4E}" destId="{72AD99E6-D830-4CF3-9A50-3D7FFF02058B}" srcOrd="0" destOrd="0" presId="urn:microsoft.com/office/officeart/2005/8/layout/process4"/>
    <dgm:cxn modelId="{B23F594F-D06D-4C18-9874-0917D9C5BE6E}" srcId="{EC225409-EC3C-4FCC-9C6C-BEBBAB349619}" destId="{BCCAD9B2-BEDD-4641-938A-28DFFB44FD4E}" srcOrd="2" destOrd="0" parTransId="{57CD9A41-854B-4D23-AD71-F0607F1E4A27}" sibTransId="{150F944E-FAF5-42D8-9767-358960755D77}"/>
    <dgm:cxn modelId="{75F9F9F5-D37A-47B9-8FA4-5116A6D5E208}" srcId="{EC225409-EC3C-4FCC-9C6C-BEBBAB349619}" destId="{3DE282F8-FB76-4B57-9CF8-ED13333ED262}" srcOrd="0" destOrd="0" parTransId="{F0CA9BCE-F908-4F07-9C31-86FE11271C37}" sibTransId="{79CE2696-B594-4F92-B3F6-F1CE514467F3}"/>
    <dgm:cxn modelId="{91F191A6-E204-44AF-9DF4-D2773926A069}" type="presOf" srcId="{E046349C-A635-49A0-BE82-3760D1974713}" destId="{BE9458E1-F20C-4626-8E04-7E08A29A3245}" srcOrd="0" destOrd="0" presId="urn:microsoft.com/office/officeart/2005/8/layout/process4"/>
    <dgm:cxn modelId="{E74A8C3B-2AE9-424F-AB6F-DF7A05A435CD}" srcId="{EC225409-EC3C-4FCC-9C6C-BEBBAB349619}" destId="{D6514E58-CC19-427A-8CF4-E1C4BDF9939B}" srcOrd="1" destOrd="0" parTransId="{10F9F1B4-E94B-4B7B-8291-021966E6D594}" sibTransId="{E5E1319D-5BFD-40D0-BB73-5BA74347BA36}"/>
    <dgm:cxn modelId="{382961D9-1CE4-40FE-BAE1-E703775A92E5}" type="presOf" srcId="{D6514E58-CC19-427A-8CF4-E1C4BDF9939B}" destId="{B7B83355-CF27-41FE-83AB-105FC902D3BB}" srcOrd="0" destOrd="0" presId="urn:microsoft.com/office/officeart/2005/8/layout/process4"/>
    <dgm:cxn modelId="{38CC0FB0-17F2-4828-8894-6FB45C2B0FAC}" type="presOf" srcId="{EC225409-EC3C-4FCC-9C6C-BEBBAB349619}" destId="{5B7506B0-D255-45D8-B948-399E5DC5A07C}" srcOrd="0" destOrd="0" presId="urn:microsoft.com/office/officeart/2005/8/layout/process4"/>
    <dgm:cxn modelId="{45166E77-A2B1-48E1-8143-643ECA024B00}" type="presParOf" srcId="{5B7506B0-D255-45D8-B948-399E5DC5A07C}" destId="{FBEBFDF5-FC4B-43D7-A7D7-47F09DA5F499}" srcOrd="0" destOrd="0" presId="urn:microsoft.com/office/officeart/2005/8/layout/process4"/>
    <dgm:cxn modelId="{F30069D9-183F-4AFF-AB8D-752C3E820E37}" type="presParOf" srcId="{FBEBFDF5-FC4B-43D7-A7D7-47F09DA5F499}" destId="{BE9458E1-F20C-4626-8E04-7E08A29A3245}" srcOrd="0" destOrd="0" presId="urn:microsoft.com/office/officeart/2005/8/layout/process4"/>
    <dgm:cxn modelId="{12E57538-F450-4F24-A67B-63AE4C452333}" type="presParOf" srcId="{5B7506B0-D255-45D8-B948-399E5DC5A07C}" destId="{39A5101D-1BFB-483F-B265-7D1C27813CFD}" srcOrd="1" destOrd="0" presId="urn:microsoft.com/office/officeart/2005/8/layout/process4"/>
    <dgm:cxn modelId="{F09A7295-612F-4E1E-A02B-78CB8A0C4A76}" type="presParOf" srcId="{5B7506B0-D255-45D8-B948-399E5DC5A07C}" destId="{0EC8BF35-297F-41EC-8972-9A839B877C91}" srcOrd="2" destOrd="0" presId="urn:microsoft.com/office/officeart/2005/8/layout/process4"/>
    <dgm:cxn modelId="{3757223E-E5FA-4577-A0E5-67F54067E456}" type="presParOf" srcId="{0EC8BF35-297F-41EC-8972-9A839B877C91}" destId="{72AD99E6-D830-4CF3-9A50-3D7FFF02058B}" srcOrd="0" destOrd="0" presId="urn:microsoft.com/office/officeart/2005/8/layout/process4"/>
    <dgm:cxn modelId="{31FCA4F6-7A15-4623-9E3B-544AC87D99AE}" type="presParOf" srcId="{5B7506B0-D255-45D8-B948-399E5DC5A07C}" destId="{9BC92B37-5B1D-453B-834A-2901C906C3C7}" srcOrd="3" destOrd="0" presId="urn:microsoft.com/office/officeart/2005/8/layout/process4"/>
    <dgm:cxn modelId="{FE8AE6D7-0EF7-4E04-8EC6-0295FB2C6D16}" type="presParOf" srcId="{5B7506B0-D255-45D8-B948-399E5DC5A07C}" destId="{AF8818D5-8689-49EF-9547-0998E520ED5A}" srcOrd="4" destOrd="0" presId="urn:microsoft.com/office/officeart/2005/8/layout/process4"/>
    <dgm:cxn modelId="{D2D6E37D-FF11-41B9-A196-C929477FDEB3}" type="presParOf" srcId="{AF8818D5-8689-49EF-9547-0998E520ED5A}" destId="{B7B83355-CF27-41FE-83AB-105FC902D3BB}" srcOrd="0" destOrd="0" presId="urn:microsoft.com/office/officeart/2005/8/layout/process4"/>
    <dgm:cxn modelId="{1C7FC01C-BCF6-4BC6-A012-43AA193669C4}" type="presParOf" srcId="{5B7506B0-D255-45D8-B948-399E5DC5A07C}" destId="{110020FA-3387-4965-A722-99D46F417302}" srcOrd="5" destOrd="0" presId="urn:microsoft.com/office/officeart/2005/8/layout/process4"/>
    <dgm:cxn modelId="{AD49D893-01BD-41DE-B00A-AFB1ADCF513F}" type="presParOf" srcId="{5B7506B0-D255-45D8-B948-399E5DC5A07C}" destId="{48F6B13E-817D-4713-99B3-37B13D5AC549}" srcOrd="6" destOrd="0" presId="urn:microsoft.com/office/officeart/2005/8/layout/process4"/>
    <dgm:cxn modelId="{B35C719C-9137-4F7D-898E-FA807EFDAEE5}" type="presParOf" srcId="{48F6B13E-817D-4713-99B3-37B13D5AC549}" destId="{17894371-3896-42B7-8C05-B5288B90F04F}"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225409-EC3C-4FCC-9C6C-BEBBAB349619}" type="doc">
      <dgm:prSet loTypeId="urn:microsoft.com/office/officeart/2005/8/layout/process4" loCatId="list" qsTypeId="urn:microsoft.com/office/officeart/2005/8/quickstyle/3d3" qsCatId="3D" csTypeId="urn:microsoft.com/office/officeart/2005/8/colors/accent0_3" csCatId="mainScheme" phldr="1"/>
      <dgm:spPr/>
      <dgm:t>
        <a:bodyPr/>
        <a:lstStyle/>
        <a:p>
          <a:endParaRPr lang="ru-RU"/>
        </a:p>
      </dgm:t>
    </dgm:pt>
    <dgm:pt modelId="{3DE282F8-FB76-4B57-9CF8-ED13333ED262}">
      <dgm:prSet phldrT="[Текст]"/>
      <dgm:spPr/>
      <dgm:t>
        <a:bodyPr/>
        <a:lstStyle/>
        <a:p>
          <a:r>
            <a:rPr lang="ru-RU" dirty="0" smtClean="0"/>
            <a:t>Вступление. Рассуждение о смысле высказывания</a:t>
          </a:r>
          <a:endParaRPr lang="ru-RU" dirty="0"/>
        </a:p>
      </dgm:t>
    </dgm:pt>
    <dgm:pt modelId="{F0CA9BCE-F908-4F07-9C31-86FE11271C37}" type="parTrans" cxnId="{75F9F9F5-D37A-47B9-8FA4-5116A6D5E208}">
      <dgm:prSet/>
      <dgm:spPr/>
      <dgm:t>
        <a:bodyPr/>
        <a:lstStyle/>
        <a:p>
          <a:endParaRPr lang="ru-RU"/>
        </a:p>
      </dgm:t>
    </dgm:pt>
    <dgm:pt modelId="{79CE2696-B594-4F92-B3F6-F1CE514467F3}" type="sibTrans" cxnId="{75F9F9F5-D37A-47B9-8FA4-5116A6D5E208}">
      <dgm:prSet/>
      <dgm:spPr/>
      <dgm:t>
        <a:bodyPr/>
        <a:lstStyle/>
        <a:p>
          <a:endParaRPr lang="ru-RU"/>
        </a:p>
      </dgm:t>
    </dgm:pt>
    <dgm:pt modelId="{D6514E58-CC19-427A-8CF4-E1C4BDF9939B}">
      <dgm:prSet phldrT="[Текст]"/>
      <dgm:spPr/>
      <dgm:t>
        <a:bodyPr/>
        <a:lstStyle/>
        <a:p>
          <a:r>
            <a:rPr lang="ru-RU" dirty="0" smtClean="0"/>
            <a:t>Первый пример и его роль в тексте</a:t>
          </a:r>
          <a:endParaRPr lang="ru-RU" dirty="0"/>
        </a:p>
      </dgm:t>
    </dgm:pt>
    <dgm:pt modelId="{10F9F1B4-E94B-4B7B-8291-021966E6D594}" type="parTrans" cxnId="{E74A8C3B-2AE9-424F-AB6F-DF7A05A435CD}">
      <dgm:prSet/>
      <dgm:spPr/>
      <dgm:t>
        <a:bodyPr/>
        <a:lstStyle/>
        <a:p>
          <a:endParaRPr lang="ru-RU"/>
        </a:p>
      </dgm:t>
    </dgm:pt>
    <dgm:pt modelId="{E5E1319D-5BFD-40D0-BB73-5BA74347BA36}" type="sibTrans" cxnId="{E74A8C3B-2AE9-424F-AB6F-DF7A05A435CD}">
      <dgm:prSet/>
      <dgm:spPr/>
      <dgm:t>
        <a:bodyPr/>
        <a:lstStyle/>
        <a:p>
          <a:endParaRPr lang="ru-RU"/>
        </a:p>
      </dgm:t>
    </dgm:pt>
    <dgm:pt modelId="{E046349C-A635-49A0-BE82-3760D1974713}">
      <dgm:prSet phldrT="[Текст]"/>
      <dgm:spPr/>
      <dgm:t>
        <a:bodyPr/>
        <a:lstStyle/>
        <a:p>
          <a:r>
            <a:rPr lang="ru-RU" dirty="0" smtClean="0"/>
            <a:t>Вывод</a:t>
          </a:r>
          <a:endParaRPr lang="ru-RU" dirty="0"/>
        </a:p>
      </dgm:t>
    </dgm:pt>
    <dgm:pt modelId="{52A0791E-33A7-47D5-A089-26BB6C2C5669}" type="parTrans" cxnId="{324BF144-190D-4124-BB96-E460BF012831}">
      <dgm:prSet/>
      <dgm:spPr/>
      <dgm:t>
        <a:bodyPr/>
        <a:lstStyle/>
        <a:p>
          <a:endParaRPr lang="ru-RU"/>
        </a:p>
      </dgm:t>
    </dgm:pt>
    <dgm:pt modelId="{9EA82E02-D724-420A-A2B1-2D79429384BF}" type="sibTrans" cxnId="{324BF144-190D-4124-BB96-E460BF012831}">
      <dgm:prSet/>
      <dgm:spPr/>
      <dgm:t>
        <a:bodyPr/>
        <a:lstStyle/>
        <a:p>
          <a:endParaRPr lang="ru-RU"/>
        </a:p>
      </dgm:t>
    </dgm:pt>
    <dgm:pt modelId="{BCCAD9B2-BEDD-4641-938A-28DFFB44FD4E}">
      <dgm:prSet/>
      <dgm:spPr/>
      <dgm:t>
        <a:bodyPr/>
        <a:lstStyle/>
        <a:p>
          <a:r>
            <a:rPr lang="ru-RU" dirty="0" smtClean="0"/>
            <a:t>Второй  пример и его роль в тексте</a:t>
          </a:r>
          <a:endParaRPr lang="ru-RU" dirty="0"/>
        </a:p>
      </dgm:t>
    </dgm:pt>
    <dgm:pt modelId="{57CD9A41-854B-4D23-AD71-F0607F1E4A27}" type="parTrans" cxnId="{B23F594F-D06D-4C18-9874-0917D9C5BE6E}">
      <dgm:prSet/>
      <dgm:spPr/>
      <dgm:t>
        <a:bodyPr/>
        <a:lstStyle/>
        <a:p>
          <a:endParaRPr lang="ru-RU"/>
        </a:p>
      </dgm:t>
    </dgm:pt>
    <dgm:pt modelId="{150F944E-FAF5-42D8-9767-358960755D77}" type="sibTrans" cxnId="{B23F594F-D06D-4C18-9874-0917D9C5BE6E}">
      <dgm:prSet/>
      <dgm:spPr/>
      <dgm:t>
        <a:bodyPr/>
        <a:lstStyle/>
        <a:p>
          <a:endParaRPr lang="ru-RU"/>
        </a:p>
      </dgm:t>
    </dgm:pt>
    <dgm:pt modelId="{5B7506B0-D255-45D8-B948-399E5DC5A07C}" type="pres">
      <dgm:prSet presAssocID="{EC225409-EC3C-4FCC-9C6C-BEBBAB349619}" presName="Name0" presStyleCnt="0">
        <dgm:presLayoutVars>
          <dgm:dir/>
          <dgm:animLvl val="lvl"/>
          <dgm:resizeHandles val="exact"/>
        </dgm:presLayoutVars>
      </dgm:prSet>
      <dgm:spPr/>
      <dgm:t>
        <a:bodyPr/>
        <a:lstStyle/>
        <a:p>
          <a:endParaRPr lang="ru-RU"/>
        </a:p>
      </dgm:t>
    </dgm:pt>
    <dgm:pt modelId="{FBEBFDF5-FC4B-43D7-A7D7-47F09DA5F499}" type="pres">
      <dgm:prSet presAssocID="{E046349C-A635-49A0-BE82-3760D1974713}" presName="boxAndChildren" presStyleCnt="0"/>
      <dgm:spPr/>
      <dgm:t>
        <a:bodyPr/>
        <a:lstStyle/>
        <a:p>
          <a:endParaRPr lang="ru-RU"/>
        </a:p>
      </dgm:t>
    </dgm:pt>
    <dgm:pt modelId="{BE9458E1-F20C-4626-8E04-7E08A29A3245}" type="pres">
      <dgm:prSet presAssocID="{E046349C-A635-49A0-BE82-3760D1974713}" presName="parentTextBox" presStyleLbl="node1" presStyleIdx="0" presStyleCnt="4"/>
      <dgm:spPr/>
      <dgm:t>
        <a:bodyPr/>
        <a:lstStyle/>
        <a:p>
          <a:endParaRPr lang="ru-RU"/>
        </a:p>
      </dgm:t>
    </dgm:pt>
    <dgm:pt modelId="{39A5101D-1BFB-483F-B265-7D1C27813CFD}" type="pres">
      <dgm:prSet presAssocID="{150F944E-FAF5-42D8-9767-358960755D77}" presName="sp" presStyleCnt="0"/>
      <dgm:spPr/>
      <dgm:t>
        <a:bodyPr/>
        <a:lstStyle/>
        <a:p>
          <a:endParaRPr lang="ru-RU"/>
        </a:p>
      </dgm:t>
    </dgm:pt>
    <dgm:pt modelId="{0EC8BF35-297F-41EC-8972-9A839B877C91}" type="pres">
      <dgm:prSet presAssocID="{BCCAD9B2-BEDD-4641-938A-28DFFB44FD4E}" presName="arrowAndChildren" presStyleCnt="0"/>
      <dgm:spPr/>
      <dgm:t>
        <a:bodyPr/>
        <a:lstStyle/>
        <a:p>
          <a:endParaRPr lang="ru-RU"/>
        </a:p>
      </dgm:t>
    </dgm:pt>
    <dgm:pt modelId="{72AD99E6-D830-4CF3-9A50-3D7FFF02058B}" type="pres">
      <dgm:prSet presAssocID="{BCCAD9B2-BEDD-4641-938A-28DFFB44FD4E}" presName="parentTextArrow" presStyleLbl="node1" presStyleIdx="1" presStyleCnt="4"/>
      <dgm:spPr/>
      <dgm:t>
        <a:bodyPr/>
        <a:lstStyle/>
        <a:p>
          <a:endParaRPr lang="ru-RU"/>
        </a:p>
      </dgm:t>
    </dgm:pt>
    <dgm:pt modelId="{9BC92B37-5B1D-453B-834A-2901C906C3C7}" type="pres">
      <dgm:prSet presAssocID="{E5E1319D-5BFD-40D0-BB73-5BA74347BA36}" presName="sp" presStyleCnt="0"/>
      <dgm:spPr/>
      <dgm:t>
        <a:bodyPr/>
        <a:lstStyle/>
        <a:p>
          <a:endParaRPr lang="ru-RU"/>
        </a:p>
      </dgm:t>
    </dgm:pt>
    <dgm:pt modelId="{AF8818D5-8689-49EF-9547-0998E520ED5A}" type="pres">
      <dgm:prSet presAssocID="{D6514E58-CC19-427A-8CF4-E1C4BDF9939B}" presName="arrowAndChildren" presStyleCnt="0"/>
      <dgm:spPr/>
      <dgm:t>
        <a:bodyPr/>
        <a:lstStyle/>
        <a:p>
          <a:endParaRPr lang="ru-RU"/>
        </a:p>
      </dgm:t>
    </dgm:pt>
    <dgm:pt modelId="{B7B83355-CF27-41FE-83AB-105FC902D3BB}" type="pres">
      <dgm:prSet presAssocID="{D6514E58-CC19-427A-8CF4-E1C4BDF9939B}" presName="parentTextArrow" presStyleLbl="node1" presStyleIdx="2" presStyleCnt="4"/>
      <dgm:spPr/>
      <dgm:t>
        <a:bodyPr/>
        <a:lstStyle/>
        <a:p>
          <a:endParaRPr lang="ru-RU"/>
        </a:p>
      </dgm:t>
    </dgm:pt>
    <dgm:pt modelId="{110020FA-3387-4965-A722-99D46F417302}" type="pres">
      <dgm:prSet presAssocID="{79CE2696-B594-4F92-B3F6-F1CE514467F3}" presName="sp" presStyleCnt="0"/>
      <dgm:spPr/>
      <dgm:t>
        <a:bodyPr/>
        <a:lstStyle/>
        <a:p>
          <a:endParaRPr lang="ru-RU"/>
        </a:p>
      </dgm:t>
    </dgm:pt>
    <dgm:pt modelId="{48F6B13E-817D-4713-99B3-37B13D5AC549}" type="pres">
      <dgm:prSet presAssocID="{3DE282F8-FB76-4B57-9CF8-ED13333ED262}" presName="arrowAndChildren" presStyleCnt="0"/>
      <dgm:spPr/>
      <dgm:t>
        <a:bodyPr/>
        <a:lstStyle/>
        <a:p>
          <a:endParaRPr lang="ru-RU"/>
        </a:p>
      </dgm:t>
    </dgm:pt>
    <dgm:pt modelId="{17894371-3896-42B7-8C05-B5288B90F04F}" type="pres">
      <dgm:prSet presAssocID="{3DE282F8-FB76-4B57-9CF8-ED13333ED262}" presName="parentTextArrow" presStyleLbl="node1" presStyleIdx="3" presStyleCnt="4"/>
      <dgm:spPr/>
      <dgm:t>
        <a:bodyPr/>
        <a:lstStyle/>
        <a:p>
          <a:endParaRPr lang="ru-RU"/>
        </a:p>
      </dgm:t>
    </dgm:pt>
  </dgm:ptLst>
  <dgm:cxnLst>
    <dgm:cxn modelId="{9F7D7D77-D164-4EBE-AEA0-54444BCADA8C}" type="presOf" srcId="{BCCAD9B2-BEDD-4641-938A-28DFFB44FD4E}" destId="{72AD99E6-D830-4CF3-9A50-3D7FFF02058B}" srcOrd="0" destOrd="0" presId="urn:microsoft.com/office/officeart/2005/8/layout/process4"/>
    <dgm:cxn modelId="{B366ABCF-F042-4C2C-B602-CDD59220F1BE}" type="presOf" srcId="{D6514E58-CC19-427A-8CF4-E1C4BDF9939B}" destId="{B7B83355-CF27-41FE-83AB-105FC902D3BB}" srcOrd="0" destOrd="0" presId="urn:microsoft.com/office/officeart/2005/8/layout/process4"/>
    <dgm:cxn modelId="{324BF144-190D-4124-BB96-E460BF012831}" srcId="{EC225409-EC3C-4FCC-9C6C-BEBBAB349619}" destId="{E046349C-A635-49A0-BE82-3760D1974713}" srcOrd="3" destOrd="0" parTransId="{52A0791E-33A7-47D5-A089-26BB6C2C5669}" sibTransId="{9EA82E02-D724-420A-A2B1-2D79429384BF}"/>
    <dgm:cxn modelId="{26F1289B-A7A0-46AF-A598-E5DF39154F38}" type="presOf" srcId="{3DE282F8-FB76-4B57-9CF8-ED13333ED262}" destId="{17894371-3896-42B7-8C05-B5288B90F04F}" srcOrd="0" destOrd="0" presId="urn:microsoft.com/office/officeart/2005/8/layout/process4"/>
    <dgm:cxn modelId="{77807BBA-6030-4E25-8324-8037DA2F1E92}" type="presOf" srcId="{EC225409-EC3C-4FCC-9C6C-BEBBAB349619}" destId="{5B7506B0-D255-45D8-B948-399E5DC5A07C}" srcOrd="0" destOrd="0" presId="urn:microsoft.com/office/officeart/2005/8/layout/process4"/>
    <dgm:cxn modelId="{B23F594F-D06D-4C18-9874-0917D9C5BE6E}" srcId="{EC225409-EC3C-4FCC-9C6C-BEBBAB349619}" destId="{BCCAD9B2-BEDD-4641-938A-28DFFB44FD4E}" srcOrd="2" destOrd="0" parTransId="{57CD9A41-854B-4D23-AD71-F0607F1E4A27}" sibTransId="{150F944E-FAF5-42D8-9767-358960755D77}"/>
    <dgm:cxn modelId="{75F9F9F5-D37A-47B9-8FA4-5116A6D5E208}" srcId="{EC225409-EC3C-4FCC-9C6C-BEBBAB349619}" destId="{3DE282F8-FB76-4B57-9CF8-ED13333ED262}" srcOrd="0" destOrd="0" parTransId="{F0CA9BCE-F908-4F07-9C31-86FE11271C37}" sibTransId="{79CE2696-B594-4F92-B3F6-F1CE514467F3}"/>
    <dgm:cxn modelId="{E74A8C3B-2AE9-424F-AB6F-DF7A05A435CD}" srcId="{EC225409-EC3C-4FCC-9C6C-BEBBAB349619}" destId="{D6514E58-CC19-427A-8CF4-E1C4BDF9939B}" srcOrd="1" destOrd="0" parTransId="{10F9F1B4-E94B-4B7B-8291-021966E6D594}" sibTransId="{E5E1319D-5BFD-40D0-BB73-5BA74347BA36}"/>
    <dgm:cxn modelId="{31C5CAAC-9EB0-41E6-8BC9-0D984C09A635}" type="presOf" srcId="{E046349C-A635-49A0-BE82-3760D1974713}" destId="{BE9458E1-F20C-4626-8E04-7E08A29A3245}" srcOrd="0" destOrd="0" presId="urn:microsoft.com/office/officeart/2005/8/layout/process4"/>
    <dgm:cxn modelId="{819D5D42-8FA8-4433-AE89-7E8B4AFC4A06}" type="presParOf" srcId="{5B7506B0-D255-45D8-B948-399E5DC5A07C}" destId="{FBEBFDF5-FC4B-43D7-A7D7-47F09DA5F499}" srcOrd="0" destOrd="0" presId="urn:microsoft.com/office/officeart/2005/8/layout/process4"/>
    <dgm:cxn modelId="{78F5C639-6ED5-4639-84C5-051F01F26F2C}" type="presParOf" srcId="{FBEBFDF5-FC4B-43D7-A7D7-47F09DA5F499}" destId="{BE9458E1-F20C-4626-8E04-7E08A29A3245}" srcOrd="0" destOrd="0" presId="urn:microsoft.com/office/officeart/2005/8/layout/process4"/>
    <dgm:cxn modelId="{B080AA43-8995-450B-AE1F-9EE9EBF61FCB}" type="presParOf" srcId="{5B7506B0-D255-45D8-B948-399E5DC5A07C}" destId="{39A5101D-1BFB-483F-B265-7D1C27813CFD}" srcOrd="1" destOrd="0" presId="urn:microsoft.com/office/officeart/2005/8/layout/process4"/>
    <dgm:cxn modelId="{4B4A1B8A-9970-4A79-BEED-B7096217D963}" type="presParOf" srcId="{5B7506B0-D255-45D8-B948-399E5DC5A07C}" destId="{0EC8BF35-297F-41EC-8972-9A839B877C91}" srcOrd="2" destOrd="0" presId="urn:microsoft.com/office/officeart/2005/8/layout/process4"/>
    <dgm:cxn modelId="{6737C373-E29A-4562-AEA3-C212AF3494BA}" type="presParOf" srcId="{0EC8BF35-297F-41EC-8972-9A839B877C91}" destId="{72AD99E6-D830-4CF3-9A50-3D7FFF02058B}" srcOrd="0" destOrd="0" presId="urn:microsoft.com/office/officeart/2005/8/layout/process4"/>
    <dgm:cxn modelId="{0CD1B33D-27FE-455B-872E-FAF275D8D665}" type="presParOf" srcId="{5B7506B0-D255-45D8-B948-399E5DC5A07C}" destId="{9BC92B37-5B1D-453B-834A-2901C906C3C7}" srcOrd="3" destOrd="0" presId="urn:microsoft.com/office/officeart/2005/8/layout/process4"/>
    <dgm:cxn modelId="{18971924-A66A-44A0-AE3C-50E6826267C0}" type="presParOf" srcId="{5B7506B0-D255-45D8-B948-399E5DC5A07C}" destId="{AF8818D5-8689-49EF-9547-0998E520ED5A}" srcOrd="4" destOrd="0" presId="urn:microsoft.com/office/officeart/2005/8/layout/process4"/>
    <dgm:cxn modelId="{147DB468-DB62-42EA-96C3-873F3ECC9876}" type="presParOf" srcId="{AF8818D5-8689-49EF-9547-0998E520ED5A}" destId="{B7B83355-CF27-41FE-83AB-105FC902D3BB}" srcOrd="0" destOrd="0" presId="urn:microsoft.com/office/officeart/2005/8/layout/process4"/>
    <dgm:cxn modelId="{15C66F98-E650-4244-947B-5CFF5276BB8A}" type="presParOf" srcId="{5B7506B0-D255-45D8-B948-399E5DC5A07C}" destId="{110020FA-3387-4965-A722-99D46F417302}" srcOrd="5" destOrd="0" presId="urn:microsoft.com/office/officeart/2005/8/layout/process4"/>
    <dgm:cxn modelId="{A9EBD3D5-880E-4C78-92F1-1F08408098F4}" type="presParOf" srcId="{5B7506B0-D255-45D8-B948-399E5DC5A07C}" destId="{48F6B13E-817D-4713-99B3-37B13D5AC549}" srcOrd="6" destOrd="0" presId="urn:microsoft.com/office/officeart/2005/8/layout/process4"/>
    <dgm:cxn modelId="{22D36C45-11BA-46F0-ACB6-D1523D624598}" type="presParOf" srcId="{48F6B13E-817D-4713-99B3-37B13D5AC549}" destId="{17894371-3896-42B7-8C05-B5288B90F04F}"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225409-EC3C-4FCC-9C6C-BEBBAB349619}" type="doc">
      <dgm:prSet loTypeId="urn:microsoft.com/office/officeart/2005/8/layout/process4" loCatId="list" qsTypeId="urn:microsoft.com/office/officeart/2005/8/quickstyle/3d3" qsCatId="3D" csTypeId="urn:microsoft.com/office/officeart/2005/8/colors/accent0_3" csCatId="mainScheme" phldr="1"/>
      <dgm:spPr/>
      <dgm:t>
        <a:bodyPr/>
        <a:lstStyle/>
        <a:p>
          <a:endParaRPr lang="ru-RU"/>
        </a:p>
      </dgm:t>
    </dgm:pt>
    <dgm:pt modelId="{3DE282F8-FB76-4B57-9CF8-ED13333ED262}">
      <dgm:prSet phldrT="[Текст]"/>
      <dgm:spPr/>
      <dgm:t>
        <a:bodyPr/>
        <a:lstStyle/>
        <a:p>
          <a:r>
            <a:rPr lang="ru-RU" dirty="0" smtClean="0"/>
            <a:t> Шаг 1. Внимательно читаю высказывание</a:t>
          </a:r>
          <a:endParaRPr lang="ru-RU" dirty="0"/>
        </a:p>
      </dgm:t>
    </dgm:pt>
    <dgm:pt modelId="{F0CA9BCE-F908-4F07-9C31-86FE11271C37}" type="parTrans" cxnId="{75F9F9F5-D37A-47B9-8FA4-5116A6D5E208}">
      <dgm:prSet/>
      <dgm:spPr/>
      <dgm:t>
        <a:bodyPr/>
        <a:lstStyle/>
        <a:p>
          <a:endParaRPr lang="ru-RU"/>
        </a:p>
      </dgm:t>
    </dgm:pt>
    <dgm:pt modelId="{79CE2696-B594-4F92-B3F6-F1CE514467F3}" type="sibTrans" cxnId="{75F9F9F5-D37A-47B9-8FA4-5116A6D5E208}">
      <dgm:prSet/>
      <dgm:spPr/>
      <dgm:t>
        <a:bodyPr/>
        <a:lstStyle/>
        <a:p>
          <a:endParaRPr lang="ru-RU"/>
        </a:p>
      </dgm:t>
    </dgm:pt>
    <dgm:pt modelId="{D6514E58-CC19-427A-8CF4-E1C4BDF9939B}">
      <dgm:prSet phldrT="[Текст]"/>
      <dgm:spPr/>
      <dgm:t>
        <a:bodyPr/>
        <a:lstStyle/>
        <a:p>
          <a:r>
            <a:rPr lang="ru-RU" dirty="0" smtClean="0"/>
            <a:t> Шаг 2. Выделяю в нём слова, связанные с  проблемой, вопросом</a:t>
          </a:r>
          <a:endParaRPr lang="ru-RU" dirty="0"/>
        </a:p>
      </dgm:t>
    </dgm:pt>
    <dgm:pt modelId="{10F9F1B4-E94B-4B7B-8291-021966E6D594}" type="parTrans" cxnId="{E74A8C3B-2AE9-424F-AB6F-DF7A05A435CD}">
      <dgm:prSet/>
      <dgm:spPr/>
      <dgm:t>
        <a:bodyPr/>
        <a:lstStyle/>
        <a:p>
          <a:endParaRPr lang="ru-RU"/>
        </a:p>
      </dgm:t>
    </dgm:pt>
    <dgm:pt modelId="{E5E1319D-5BFD-40D0-BB73-5BA74347BA36}" type="sibTrans" cxnId="{E74A8C3B-2AE9-424F-AB6F-DF7A05A435CD}">
      <dgm:prSet/>
      <dgm:spPr/>
      <dgm:t>
        <a:bodyPr/>
        <a:lstStyle/>
        <a:p>
          <a:endParaRPr lang="ru-RU"/>
        </a:p>
      </dgm:t>
    </dgm:pt>
    <dgm:pt modelId="{E046349C-A635-49A0-BE82-3760D1974713}">
      <dgm:prSet phldrT="[Текст]"/>
      <dgm:spPr/>
      <dgm:t>
        <a:bodyPr/>
        <a:lstStyle/>
        <a:p>
          <a:r>
            <a:rPr lang="ru-RU" dirty="0" smtClean="0"/>
            <a:t> Шаг 4. Пишу вступление</a:t>
          </a:r>
          <a:endParaRPr lang="ru-RU" dirty="0"/>
        </a:p>
      </dgm:t>
    </dgm:pt>
    <dgm:pt modelId="{52A0791E-33A7-47D5-A089-26BB6C2C5669}" type="parTrans" cxnId="{324BF144-190D-4124-BB96-E460BF012831}">
      <dgm:prSet/>
      <dgm:spPr/>
      <dgm:t>
        <a:bodyPr/>
        <a:lstStyle/>
        <a:p>
          <a:endParaRPr lang="ru-RU"/>
        </a:p>
      </dgm:t>
    </dgm:pt>
    <dgm:pt modelId="{9EA82E02-D724-420A-A2B1-2D79429384BF}" type="sibTrans" cxnId="{324BF144-190D-4124-BB96-E460BF012831}">
      <dgm:prSet/>
      <dgm:spPr/>
      <dgm:t>
        <a:bodyPr/>
        <a:lstStyle/>
        <a:p>
          <a:endParaRPr lang="ru-RU"/>
        </a:p>
      </dgm:t>
    </dgm:pt>
    <dgm:pt modelId="{BCCAD9B2-BEDD-4641-938A-28DFFB44FD4E}">
      <dgm:prSet/>
      <dgm:spPr/>
      <dgm:t>
        <a:bodyPr/>
        <a:lstStyle/>
        <a:p>
          <a:r>
            <a:rPr lang="ru-RU" dirty="0" smtClean="0"/>
            <a:t>   Шаг 3. Перечитываю текст</a:t>
          </a:r>
          <a:endParaRPr lang="ru-RU" dirty="0"/>
        </a:p>
      </dgm:t>
    </dgm:pt>
    <dgm:pt modelId="{57CD9A41-854B-4D23-AD71-F0607F1E4A27}" type="parTrans" cxnId="{B23F594F-D06D-4C18-9874-0917D9C5BE6E}">
      <dgm:prSet/>
      <dgm:spPr/>
      <dgm:t>
        <a:bodyPr/>
        <a:lstStyle/>
        <a:p>
          <a:endParaRPr lang="ru-RU"/>
        </a:p>
      </dgm:t>
    </dgm:pt>
    <dgm:pt modelId="{150F944E-FAF5-42D8-9767-358960755D77}" type="sibTrans" cxnId="{B23F594F-D06D-4C18-9874-0917D9C5BE6E}">
      <dgm:prSet/>
      <dgm:spPr/>
      <dgm:t>
        <a:bodyPr/>
        <a:lstStyle/>
        <a:p>
          <a:endParaRPr lang="ru-RU"/>
        </a:p>
      </dgm:t>
    </dgm:pt>
    <dgm:pt modelId="{687EEB04-D7CE-4843-BDC7-CCE2C462868A}">
      <dgm:prSet/>
      <dgm:spPr/>
      <dgm:t>
        <a:bodyPr/>
        <a:lstStyle/>
        <a:p>
          <a:r>
            <a:rPr lang="ru-RU" dirty="0" smtClean="0"/>
            <a:t>Шаг 5. Пишу основную часть</a:t>
          </a:r>
          <a:endParaRPr lang="ru-RU" dirty="0"/>
        </a:p>
      </dgm:t>
    </dgm:pt>
    <dgm:pt modelId="{60C55987-AF2C-4B91-B592-D9DD6E865B28}" type="parTrans" cxnId="{ED63294B-C3D4-4CF6-9BEF-1E5EF34935E1}">
      <dgm:prSet/>
      <dgm:spPr/>
      <dgm:t>
        <a:bodyPr/>
        <a:lstStyle/>
        <a:p>
          <a:endParaRPr lang="ru-RU"/>
        </a:p>
      </dgm:t>
    </dgm:pt>
    <dgm:pt modelId="{D07A56FA-5CAC-4CD3-8877-E511BED171D4}" type="sibTrans" cxnId="{ED63294B-C3D4-4CF6-9BEF-1E5EF34935E1}">
      <dgm:prSet/>
      <dgm:spPr/>
      <dgm:t>
        <a:bodyPr/>
        <a:lstStyle/>
        <a:p>
          <a:endParaRPr lang="ru-RU"/>
        </a:p>
      </dgm:t>
    </dgm:pt>
    <dgm:pt modelId="{2C98C153-9D83-49D6-8DEE-33C73F4BA772}">
      <dgm:prSet/>
      <dgm:spPr/>
      <dgm:t>
        <a:bodyPr/>
        <a:lstStyle/>
        <a:p>
          <a:r>
            <a:rPr lang="ru-RU" dirty="0" smtClean="0"/>
            <a:t>Шаг 6. Пишу заключение</a:t>
          </a:r>
          <a:endParaRPr lang="ru-RU" dirty="0"/>
        </a:p>
      </dgm:t>
    </dgm:pt>
    <dgm:pt modelId="{907BEEFD-5A99-48DB-A7B7-167018263CD5}" type="parTrans" cxnId="{29905783-EACB-4B76-B9A4-6C3D02A4C0E6}">
      <dgm:prSet/>
      <dgm:spPr/>
      <dgm:t>
        <a:bodyPr/>
        <a:lstStyle/>
        <a:p>
          <a:endParaRPr lang="ru-RU"/>
        </a:p>
      </dgm:t>
    </dgm:pt>
    <dgm:pt modelId="{C83A36FE-EEBE-41B4-8D46-79F198C202EE}" type="sibTrans" cxnId="{29905783-EACB-4B76-B9A4-6C3D02A4C0E6}">
      <dgm:prSet/>
      <dgm:spPr/>
      <dgm:t>
        <a:bodyPr/>
        <a:lstStyle/>
        <a:p>
          <a:endParaRPr lang="ru-RU"/>
        </a:p>
      </dgm:t>
    </dgm:pt>
    <dgm:pt modelId="{5B7506B0-D255-45D8-B948-399E5DC5A07C}" type="pres">
      <dgm:prSet presAssocID="{EC225409-EC3C-4FCC-9C6C-BEBBAB349619}" presName="Name0" presStyleCnt="0">
        <dgm:presLayoutVars>
          <dgm:dir/>
          <dgm:animLvl val="lvl"/>
          <dgm:resizeHandles val="exact"/>
        </dgm:presLayoutVars>
      </dgm:prSet>
      <dgm:spPr/>
      <dgm:t>
        <a:bodyPr/>
        <a:lstStyle/>
        <a:p>
          <a:endParaRPr lang="ru-RU"/>
        </a:p>
      </dgm:t>
    </dgm:pt>
    <dgm:pt modelId="{CE28208D-DC22-4AC6-89CA-3F12B4C35D8A}" type="pres">
      <dgm:prSet presAssocID="{2C98C153-9D83-49D6-8DEE-33C73F4BA772}" presName="boxAndChildren" presStyleCnt="0"/>
      <dgm:spPr/>
    </dgm:pt>
    <dgm:pt modelId="{61E2FF87-BE7E-4EE8-9B17-929B74B1E153}" type="pres">
      <dgm:prSet presAssocID="{2C98C153-9D83-49D6-8DEE-33C73F4BA772}" presName="parentTextBox" presStyleLbl="node1" presStyleIdx="0" presStyleCnt="6"/>
      <dgm:spPr/>
      <dgm:t>
        <a:bodyPr/>
        <a:lstStyle/>
        <a:p>
          <a:endParaRPr lang="ru-RU"/>
        </a:p>
      </dgm:t>
    </dgm:pt>
    <dgm:pt modelId="{46579016-F439-46EC-9227-DCA74674BE72}" type="pres">
      <dgm:prSet presAssocID="{D07A56FA-5CAC-4CD3-8877-E511BED171D4}" presName="sp" presStyleCnt="0"/>
      <dgm:spPr/>
    </dgm:pt>
    <dgm:pt modelId="{EE67D004-4EE3-40DB-AC64-953830A179B8}" type="pres">
      <dgm:prSet presAssocID="{687EEB04-D7CE-4843-BDC7-CCE2C462868A}" presName="arrowAndChildren" presStyleCnt="0"/>
      <dgm:spPr/>
    </dgm:pt>
    <dgm:pt modelId="{466A0DBF-EA57-44FB-9E56-DF3F8DFB08EC}" type="pres">
      <dgm:prSet presAssocID="{687EEB04-D7CE-4843-BDC7-CCE2C462868A}" presName="parentTextArrow" presStyleLbl="node1" presStyleIdx="1" presStyleCnt="6"/>
      <dgm:spPr/>
      <dgm:t>
        <a:bodyPr/>
        <a:lstStyle/>
        <a:p>
          <a:endParaRPr lang="ru-RU"/>
        </a:p>
      </dgm:t>
    </dgm:pt>
    <dgm:pt modelId="{0F5E4D82-ABA7-41B0-9C13-438A94FE19B2}" type="pres">
      <dgm:prSet presAssocID="{9EA82E02-D724-420A-A2B1-2D79429384BF}" presName="sp" presStyleCnt="0"/>
      <dgm:spPr/>
    </dgm:pt>
    <dgm:pt modelId="{C3A51BAE-E80E-43AF-B00A-2E0380E1D899}" type="pres">
      <dgm:prSet presAssocID="{E046349C-A635-49A0-BE82-3760D1974713}" presName="arrowAndChildren" presStyleCnt="0"/>
      <dgm:spPr/>
    </dgm:pt>
    <dgm:pt modelId="{0341F72A-813E-4BDF-A215-18411749D734}" type="pres">
      <dgm:prSet presAssocID="{E046349C-A635-49A0-BE82-3760D1974713}" presName="parentTextArrow" presStyleLbl="node1" presStyleIdx="2" presStyleCnt="6"/>
      <dgm:spPr/>
      <dgm:t>
        <a:bodyPr/>
        <a:lstStyle/>
        <a:p>
          <a:endParaRPr lang="ru-RU"/>
        </a:p>
      </dgm:t>
    </dgm:pt>
    <dgm:pt modelId="{39A5101D-1BFB-483F-B265-7D1C27813CFD}" type="pres">
      <dgm:prSet presAssocID="{150F944E-FAF5-42D8-9767-358960755D77}" presName="sp" presStyleCnt="0"/>
      <dgm:spPr/>
      <dgm:t>
        <a:bodyPr/>
        <a:lstStyle/>
        <a:p>
          <a:endParaRPr lang="ru-RU"/>
        </a:p>
      </dgm:t>
    </dgm:pt>
    <dgm:pt modelId="{0EC8BF35-297F-41EC-8972-9A839B877C91}" type="pres">
      <dgm:prSet presAssocID="{BCCAD9B2-BEDD-4641-938A-28DFFB44FD4E}" presName="arrowAndChildren" presStyleCnt="0"/>
      <dgm:spPr/>
      <dgm:t>
        <a:bodyPr/>
        <a:lstStyle/>
        <a:p>
          <a:endParaRPr lang="ru-RU"/>
        </a:p>
      </dgm:t>
    </dgm:pt>
    <dgm:pt modelId="{72AD99E6-D830-4CF3-9A50-3D7FFF02058B}" type="pres">
      <dgm:prSet presAssocID="{BCCAD9B2-BEDD-4641-938A-28DFFB44FD4E}" presName="parentTextArrow" presStyleLbl="node1" presStyleIdx="3" presStyleCnt="6"/>
      <dgm:spPr/>
      <dgm:t>
        <a:bodyPr/>
        <a:lstStyle/>
        <a:p>
          <a:endParaRPr lang="ru-RU"/>
        </a:p>
      </dgm:t>
    </dgm:pt>
    <dgm:pt modelId="{9BC92B37-5B1D-453B-834A-2901C906C3C7}" type="pres">
      <dgm:prSet presAssocID="{E5E1319D-5BFD-40D0-BB73-5BA74347BA36}" presName="sp" presStyleCnt="0"/>
      <dgm:spPr/>
      <dgm:t>
        <a:bodyPr/>
        <a:lstStyle/>
        <a:p>
          <a:endParaRPr lang="ru-RU"/>
        </a:p>
      </dgm:t>
    </dgm:pt>
    <dgm:pt modelId="{AF8818D5-8689-49EF-9547-0998E520ED5A}" type="pres">
      <dgm:prSet presAssocID="{D6514E58-CC19-427A-8CF4-E1C4BDF9939B}" presName="arrowAndChildren" presStyleCnt="0"/>
      <dgm:spPr/>
      <dgm:t>
        <a:bodyPr/>
        <a:lstStyle/>
        <a:p>
          <a:endParaRPr lang="ru-RU"/>
        </a:p>
      </dgm:t>
    </dgm:pt>
    <dgm:pt modelId="{B7B83355-CF27-41FE-83AB-105FC902D3BB}" type="pres">
      <dgm:prSet presAssocID="{D6514E58-CC19-427A-8CF4-E1C4BDF9939B}" presName="parentTextArrow" presStyleLbl="node1" presStyleIdx="4" presStyleCnt="6"/>
      <dgm:spPr/>
      <dgm:t>
        <a:bodyPr/>
        <a:lstStyle/>
        <a:p>
          <a:endParaRPr lang="ru-RU"/>
        </a:p>
      </dgm:t>
    </dgm:pt>
    <dgm:pt modelId="{110020FA-3387-4965-A722-99D46F417302}" type="pres">
      <dgm:prSet presAssocID="{79CE2696-B594-4F92-B3F6-F1CE514467F3}" presName="sp" presStyleCnt="0"/>
      <dgm:spPr/>
      <dgm:t>
        <a:bodyPr/>
        <a:lstStyle/>
        <a:p>
          <a:endParaRPr lang="ru-RU"/>
        </a:p>
      </dgm:t>
    </dgm:pt>
    <dgm:pt modelId="{48F6B13E-817D-4713-99B3-37B13D5AC549}" type="pres">
      <dgm:prSet presAssocID="{3DE282F8-FB76-4B57-9CF8-ED13333ED262}" presName="arrowAndChildren" presStyleCnt="0"/>
      <dgm:spPr/>
      <dgm:t>
        <a:bodyPr/>
        <a:lstStyle/>
        <a:p>
          <a:endParaRPr lang="ru-RU"/>
        </a:p>
      </dgm:t>
    </dgm:pt>
    <dgm:pt modelId="{17894371-3896-42B7-8C05-B5288B90F04F}" type="pres">
      <dgm:prSet presAssocID="{3DE282F8-FB76-4B57-9CF8-ED13333ED262}" presName="parentTextArrow" presStyleLbl="node1" presStyleIdx="5" presStyleCnt="6"/>
      <dgm:spPr/>
      <dgm:t>
        <a:bodyPr/>
        <a:lstStyle/>
        <a:p>
          <a:endParaRPr lang="ru-RU"/>
        </a:p>
      </dgm:t>
    </dgm:pt>
  </dgm:ptLst>
  <dgm:cxnLst>
    <dgm:cxn modelId="{56BC0199-A0A2-401B-AC5C-46289B6DC3CB}" type="presOf" srcId="{E046349C-A635-49A0-BE82-3760D1974713}" destId="{0341F72A-813E-4BDF-A215-18411749D734}" srcOrd="0" destOrd="0" presId="urn:microsoft.com/office/officeart/2005/8/layout/process4"/>
    <dgm:cxn modelId="{324BF144-190D-4124-BB96-E460BF012831}" srcId="{EC225409-EC3C-4FCC-9C6C-BEBBAB349619}" destId="{E046349C-A635-49A0-BE82-3760D1974713}" srcOrd="3" destOrd="0" parTransId="{52A0791E-33A7-47D5-A089-26BB6C2C5669}" sibTransId="{9EA82E02-D724-420A-A2B1-2D79429384BF}"/>
    <dgm:cxn modelId="{E58D569C-68E1-4774-BF90-031161B6F50B}" type="presOf" srcId="{BCCAD9B2-BEDD-4641-938A-28DFFB44FD4E}" destId="{72AD99E6-D830-4CF3-9A50-3D7FFF02058B}" srcOrd="0" destOrd="0" presId="urn:microsoft.com/office/officeart/2005/8/layout/process4"/>
    <dgm:cxn modelId="{B23F594F-D06D-4C18-9874-0917D9C5BE6E}" srcId="{EC225409-EC3C-4FCC-9C6C-BEBBAB349619}" destId="{BCCAD9B2-BEDD-4641-938A-28DFFB44FD4E}" srcOrd="2" destOrd="0" parTransId="{57CD9A41-854B-4D23-AD71-F0607F1E4A27}" sibTransId="{150F944E-FAF5-42D8-9767-358960755D77}"/>
    <dgm:cxn modelId="{CA573FA7-81B6-4306-BBF4-A3B5AA32DF6A}" type="presOf" srcId="{3DE282F8-FB76-4B57-9CF8-ED13333ED262}" destId="{17894371-3896-42B7-8C05-B5288B90F04F}" srcOrd="0" destOrd="0" presId="urn:microsoft.com/office/officeart/2005/8/layout/process4"/>
    <dgm:cxn modelId="{CC9692E2-66ED-458A-9063-A593866C9086}" type="presOf" srcId="{EC225409-EC3C-4FCC-9C6C-BEBBAB349619}" destId="{5B7506B0-D255-45D8-B948-399E5DC5A07C}" srcOrd="0" destOrd="0" presId="urn:microsoft.com/office/officeart/2005/8/layout/process4"/>
    <dgm:cxn modelId="{1443F918-9FED-4AE9-9354-2C67646A1D77}" type="presOf" srcId="{2C98C153-9D83-49D6-8DEE-33C73F4BA772}" destId="{61E2FF87-BE7E-4EE8-9B17-929B74B1E153}" srcOrd="0" destOrd="0" presId="urn:microsoft.com/office/officeart/2005/8/layout/process4"/>
    <dgm:cxn modelId="{75F9F9F5-D37A-47B9-8FA4-5116A6D5E208}" srcId="{EC225409-EC3C-4FCC-9C6C-BEBBAB349619}" destId="{3DE282F8-FB76-4B57-9CF8-ED13333ED262}" srcOrd="0" destOrd="0" parTransId="{F0CA9BCE-F908-4F07-9C31-86FE11271C37}" sibTransId="{79CE2696-B594-4F92-B3F6-F1CE514467F3}"/>
    <dgm:cxn modelId="{E74A8C3B-2AE9-424F-AB6F-DF7A05A435CD}" srcId="{EC225409-EC3C-4FCC-9C6C-BEBBAB349619}" destId="{D6514E58-CC19-427A-8CF4-E1C4BDF9939B}" srcOrd="1" destOrd="0" parTransId="{10F9F1B4-E94B-4B7B-8291-021966E6D594}" sibTransId="{E5E1319D-5BFD-40D0-BB73-5BA74347BA36}"/>
    <dgm:cxn modelId="{29905783-EACB-4B76-B9A4-6C3D02A4C0E6}" srcId="{EC225409-EC3C-4FCC-9C6C-BEBBAB349619}" destId="{2C98C153-9D83-49D6-8DEE-33C73F4BA772}" srcOrd="5" destOrd="0" parTransId="{907BEEFD-5A99-48DB-A7B7-167018263CD5}" sibTransId="{C83A36FE-EEBE-41B4-8D46-79F198C202EE}"/>
    <dgm:cxn modelId="{ED63294B-C3D4-4CF6-9BEF-1E5EF34935E1}" srcId="{EC225409-EC3C-4FCC-9C6C-BEBBAB349619}" destId="{687EEB04-D7CE-4843-BDC7-CCE2C462868A}" srcOrd="4" destOrd="0" parTransId="{60C55987-AF2C-4B91-B592-D9DD6E865B28}" sibTransId="{D07A56FA-5CAC-4CD3-8877-E511BED171D4}"/>
    <dgm:cxn modelId="{8AF30FF6-10C0-48C4-AAE0-618065214201}" type="presOf" srcId="{D6514E58-CC19-427A-8CF4-E1C4BDF9939B}" destId="{B7B83355-CF27-41FE-83AB-105FC902D3BB}" srcOrd="0" destOrd="0" presId="urn:microsoft.com/office/officeart/2005/8/layout/process4"/>
    <dgm:cxn modelId="{9126938C-0D3B-4C2A-822E-822ED0936982}" type="presOf" srcId="{687EEB04-D7CE-4843-BDC7-CCE2C462868A}" destId="{466A0DBF-EA57-44FB-9E56-DF3F8DFB08EC}" srcOrd="0" destOrd="0" presId="urn:microsoft.com/office/officeart/2005/8/layout/process4"/>
    <dgm:cxn modelId="{824D3D16-D56A-4FEE-8D0C-5FAE1583ADE2}" type="presParOf" srcId="{5B7506B0-D255-45D8-B948-399E5DC5A07C}" destId="{CE28208D-DC22-4AC6-89CA-3F12B4C35D8A}" srcOrd="0" destOrd="0" presId="urn:microsoft.com/office/officeart/2005/8/layout/process4"/>
    <dgm:cxn modelId="{F54F62DA-3C5A-4A6F-8F3C-49BD6A706DB1}" type="presParOf" srcId="{CE28208D-DC22-4AC6-89CA-3F12B4C35D8A}" destId="{61E2FF87-BE7E-4EE8-9B17-929B74B1E153}" srcOrd="0" destOrd="0" presId="urn:microsoft.com/office/officeart/2005/8/layout/process4"/>
    <dgm:cxn modelId="{37408777-520C-41BE-A5DD-44DA30035171}" type="presParOf" srcId="{5B7506B0-D255-45D8-B948-399E5DC5A07C}" destId="{46579016-F439-46EC-9227-DCA74674BE72}" srcOrd="1" destOrd="0" presId="urn:microsoft.com/office/officeart/2005/8/layout/process4"/>
    <dgm:cxn modelId="{B061C177-373A-4BFA-89C3-08E69FDDAF82}" type="presParOf" srcId="{5B7506B0-D255-45D8-B948-399E5DC5A07C}" destId="{EE67D004-4EE3-40DB-AC64-953830A179B8}" srcOrd="2" destOrd="0" presId="urn:microsoft.com/office/officeart/2005/8/layout/process4"/>
    <dgm:cxn modelId="{1174312F-810F-4C2A-9F5B-2CCF7DC3B773}" type="presParOf" srcId="{EE67D004-4EE3-40DB-AC64-953830A179B8}" destId="{466A0DBF-EA57-44FB-9E56-DF3F8DFB08EC}" srcOrd="0" destOrd="0" presId="urn:microsoft.com/office/officeart/2005/8/layout/process4"/>
    <dgm:cxn modelId="{D0FAF3CD-6AD4-49D9-8095-50B0742A8C55}" type="presParOf" srcId="{5B7506B0-D255-45D8-B948-399E5DC5A07C}" destId="{0F5E4D82-ABA7-41B0-9C13-438A94FE19B2}" srcOrd="3" destOrd="0" presId="urn:microsoft.com/office/officeart/2005/8/layout/process4"/>
    <dgm:cxn modelId="{7926E058-D27D-4F15-B9C0-A1D779F38746}" type="presParOf" srcId="{5B7506B0-D255-45D8-B948-399E5DC5A07C}" destId="{C3A51BAE-E80E-43AF-B00A-2E0380E1D899}" srcOrd="4" destOrd="0" presId="urn:microsoft.com/office/officeart/2005/8/layout/process4"/>
    <dgm:cxn modelId="{03602985-DF65-4862-9BF0-E80C0BC70150}" type="presParOf" srcId="{C3A51BAE-E80E-43AF-B00A-2E0380E1D899}" destId="{0341F72A-813E-4BDF-A215-18411749D734}" srcOrd="0" destOrd="0" presId="urn:microsoft.com/office/officeart/2005/8/layout/process4"/>
    <dgm:cxn modelId="{9303FC9C-32AE-4F28-947F-BA6C3FCE9C18}" type="presParOf" srcId="{5B7506B0-D255-45D8-B948-399E5DC5A07C}" destId="{39A5101D-1BFB-483F-B265-7D1C27813CFD}" srcOrd="5" destOrd="0" presId="urn:microsoft.com/office/officeart/2005/8/layout/process4"/>
    <dgm:cxn modelId="{23AD67BD-6CA4-43F1-9C5F-A2E410B968A2}" type="presParOf" srcId="{5B7506B0-D255-45D8-B948-399E5DC5A07C}" destId="{0EC8BF35-297F-41EC-8972-9A839B877C91}" srcOrd="6" destOrd="0" presId="urn:microsoft.com/office/officeart/2005/8/layout/process4"/>
    <dgm:cxn modelId="{844999B0-7D56-4C15-A8BF-55BA2A5674C1}" type="presParOf" srcId="{0EC8BF35-297F-41EC-8972-9A839B877C91}" destId="{72AD99E6-D830-4CF3-9A50-3D7FFF02058B}" srcOrd="0" destOrd="0" presId="urn:microsoft.com/office/officeart/2005/8/layout/process4"/>
    <dgm:cxn modelId="{0F5A8C2D-CBBB-4713-8D70-79F0452B0125}" type="presParOf" srcId="{5B7506B0-D255-45D8-B948-399E5DC5A07C}" destId="{9BC92B37-5B1D-453B-834A-2901C906C3C7}" srcOrd="7" destOrd="0" presId="urn:microsoft.com/office/officeart/2005/8/layout/process4"/>
    <dgm:cxn modelId="{202B9061-3349-42C8-A279-C3E416BE3369}" type="presParOf" srcId="{5B7506B0-D255-45D8-B948-399E5DC5A07C}" destId="{AF8818D5-8689-49EF-9547-0998E520ED5A}" srcOrd="8" destOrd="0" presId="urn:microsoft.com/office/officeart/2005/8/layout/process4"/>
    <dgm:cxn modelId="{FB3DA95B-CB63-4D82-9E67-25EA03DCD017}" type="presParOf" srcId="{AF8818D5-8689-49EF-9547-0998E520ED5A}" destId="{B7B83355-CF27-41FE-83AB-105FC902D3BB}" srcOrd="0" destOrd="0" presId="urn:microsoft.com/office/officeart/2005/8/layout/process4"/>
    <dgm:cxn modelId="{9990BA98-775C-4AE5-A2B0-85F482EB83C0}" type="presParOf" srcId="{5B7506B0-D255-45D8-B948-399E5DC5A07C}" destId="{110020FA-3387-4965-A722-99D46F417302}" srcOrd="9" destOrd="0" presId="urn:microsoft.com/office/officeart/2005/8/layout/process4"/>
    <dgm:cxn modelId="{D7B20581-1057-45B8-B126-4895F3629E6D}" type="presParOf" srcId="{5B7506B0-D255-45D8-B948-399E5DC5A07C}" destId="{48F6B13E-817D-4713-99B3-37B13D5AC549}" srcOrd="10" destOrd="0" presId="urn:microsoft.com/office/officeart/2005/8/layout/process4"/>
    <dgm:cxn modelId="{2B6B397C-AFED-4113-9CB5-D3D9E1BCF9AE}" type="presParOf" srcId="{48F6B13E-817D-4713-99B3-37B13D5AC549}" destId="{17894371-3896-42B7-8C05-B5288B90F04F}"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458E1-F20C-4626-8E04-7E08A29A3245}">
      <dsp:nvSpPr>
        <dsp:cNvPr id="0" name=""/>
        <dsp:cNvSpPr/>
      </dsp:nvSpPr>
      <dsp:spPr>
        <a:xfrm>
          <a:off x="0" y="3496405"/>
          <a:ext cx="6786610" cy="573614"/>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smtClean="0"/>
            <a:t>Вывод</a:t>
          </a:r>
          <a:endParaRPr lang="ru-RU" sz="2000" kern="1200" dirty="0"/>
        </a:p>
      </dsp:txBody>
      <dsp:txXfrm>
        <a:off x="0" y="3496405"/>
        <a:ext cx="6786610" cy="573614"/>
      </dsp:txXfrm>
    </dsp:sp>
    <dsp:sp modelId="{72AD99E6-D830-4CF3-9A50-3D7FFF02058B}">
      <dsp:nvSpPr>
        <dsp:cNvPr id="0" name=""/>
        <dsp:cNvSpPr/>
      </dsp:nvSpPr>
      <dsp:spPr>
        <a:xfrm rot="10800000">
          <a:off x="0" y="2622790"/>
          <a:ext cx="6786610" cy="882218"/>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smtClean="0"/>
            <a:t>Второй  пример  (из  текста или из опыта)</a:t>
          </a:r>
          <a:endParaRPr lang="ru-RU" sz="2000" kern="1200" dirty="0"/>
        </a:p>
      </dsp:txBody>
      <dsp:txXfrm rot="10800000">
        <a:off x="0" y="2622790"/>
        <a:ext cx="6786610" cy="573239"/>
      </dsp:txXfrm>
    </dsp:sp>
    <dsp:sp modelId="{B7B83355-CF27-41FE-83AB-105FC902D3BB}">
      <dsp:nvSpPr>
        <dsp:cNvPr id="0" name=""/>
        <dsp:cNvSpPr/>
      </dsp:nvSpPr>
      <dsp:spPr>
        <a:xfrm rot="10800000">
          <a:off x="0" y="1749175"/>
          <a:ext cx="6786610" cy="882218"/>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smtClean="0"/>
            <a:t>Первый пример (из текста)</a:t>
          </a:r>
          <a:endParaRPr lang="ru-RU" sz="2000" kern="1200" dirty="0"/>
        </a:p>
      </dsp:txBody>
      <dsp:txXfrm rot="10800000">
        <a:off x="0" y="1749175"/>
        <a:ext cx="6786610" cy="573239"/>
      </dsp:txXfrm>
    </dsp:sp>
    <dsp:sp modelId="{F7D3D137-AAB5-4E26-834E-9BF224B77E50}">
      <dsp:nvSpPr>
        <dsp:cNvPr id="0" name=""/>
        <dsp:cNvSpPr/>
      </dsp:nvSpPr>
      <dsp:spPr>
        <a:xfrm rot="10800000">
          <a:off x="0" y="875561"/>
          <a:ext cx="6786610" cy="882218"/>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smtClean="0"/>
            <a:t>Комментарий</a:t>
          </a:r>
          <a:endParaRPr lang="ru-RU" sz="2000" kern="1200" dirty="0"/>
        </a:p>
      </dsp:txBody>
      <dsp:txXfrm rot="10800000">
        <a:off x="0" y="875561"/>
        <a:ext cx="6786610" cy="573239"/>
      </dsp:txXfrm>
    </dsp:sp>
    <dsp:sp modelId="{17894371-3896-42B7-8C05-B5288B90F04F}">
      <dsp:nvSpPr>
        <dsp:cNvPr id="0" name=""/>
        <dsp:cNvSpPr/>
      </dsp:nvSpPr>
      <dsp:spPr>
        <a:xfrm rot="10800000">
          <a:off x="0" y="1946"/>
          <a:ext cx="6786610" cy="882218"/>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smtClean="0"/>
            <a:t>Вступление.  Толкование значения слова</a:t>
          </a:r>
          <a:endParaRPr lang="ru-RU" sz="2000" kern="1200" dirty="0"/>
        </a:p>
      </dsp:txBody>
      <dsp:txXfrm rot="10800000">
        <a:off x="0" y="1946"/>
        <a:ext cx="6786610" cy="5732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458E1-F20C-4626-8E04-7E08A29A3245}">
      <dsp:nvSpPr>
        <dsp:cNvPr id="0" name=""/>
        <dsp:cNvSpPr/>
      </dsp:nvSpPr>
      <dsp:spPr>
        <a:xfrm>
          <a:off x="0" y="3339894"/>
          <a:ext cx="6786610" cy="730687"/>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t>Вывод</a:t>
          </a:r>
          <a:endParaRPr lang="ru-RU" sz="2500" kern="1200" dirty="0"/>
        </a:p>
      </dsp:txBody>
      <dsp:txXfrm>
        <a:off x="0" y="3339894"/>
        <a:ext cx="6786610" cy="730687"/>
      </dsp:txXfrm>
    </dsp:sp>
    <dsp:sp modelId="{72AD99E6-D830-4CF3-9A50-3D7FFF02058B}">
      <dsp:nvSpPr>
        <dsp:cNvPr id="0" name=""/>
        <dsp:cNvSpPr/>
      </dsp:nvSpPr>
      <dsp:spPr>
        <a:xfrm rot="10800000">
          <a:off x="0" y="2227057"/>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t>Второй  пример  из  текста </a:t>
          </a:r>
          <a:endParaRPr lang="ru-RU" sz="2500" kern="1200" dirty="0"/>
        </a:p>
      </dsp:txBody>
      <dsp:txXfrm rot="10800000">
        <a:off x="0" y="2227057"/>
        <a:ext cx="6786610" cy="730210"/>
      </dsp:txXfrm>
    </dsp:sp>
    <dsp:sp modelId="{B7B83355-CF27-41FE-83AB-105FC902D3BB}">
      <dsp:nvSpPr>
        <dsp:cNvPr id="0" name=""/>
        <dsp:cNvSpPr/>
      </dsp:nvSpPr>
      <dsp:spPr>
        <a:xfrm rot="10800000">
          <a:off x="0" y="1114221"/>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t>Первый пример из текста</a:t>
          </a:r>
          <a:endParaRPr lang="ru-RU" sz="2500" kern="1200" dirty="0"/>
        </a:p>
      </dsp:txBody>
      <dsp:txXfrm rot="10800000">
        <a:off x="0" y="1114221"/>
        <a:ext cx="6786610" cy="730210"/>
      </dsp:txXfrm>
    </dsp:sp>
    <dsp:sp modelId="{17894371-3896-42B7-8C05-B5288B90F04F}">
      <dsp:nvSpPr>
        <dsp:cNvPr id="0" name=""/>
        <dsp:cNvSpPr/>
      </dsp:nvSpPr>
      <dsp:spPr>
        <a:xfrm rot="10800000">
          <a:off x="0" y="1384"/>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t> Толкование высказывания</a:t>
          </a:r>
          <a:endParaRPr lang="ru-RU" sz="2500" kern="1200" dirty="0"/>
        </a:p>
      </dsp:txBody>
      <dsp:txXfrm rot="10800000">
        <a:off x="0" y="1384"/>
        <a:ext cx="6786610" cy="7302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458E1-F20C-4626-8E04-7E08A29A3245}">
      <dsp:nvSpPr>
        <dsp:cNvPr id="0" name=""/>
        <dsp:cNvSpPr/>
      </dsp:nvSpPr>
      <dsp:spPr>
        <a:xfrm>
          <a:off x="0" y="3339894"/>
          <a:ext cx="6786610" cy="730687"/>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kern="1200" dirty="0" smtClean="0"/>
            <a:t>Находим в тексте Пример 1 и Пример 2 и определяем их роль</a:t>
          </a:r>
          <a:endParaRPr lang="ru-RU" sz="1800" kern="1200" dirty="0"/>
        </a:p>
      </dsp:txBody>
      <dsp:txXfrm>
        <a:off x="0" y="3339894"/>
        <a:ext cx="6786610" cy="730687"/>
      </dsp:txXfrm>
    </dsp:sp>
    <dsp:sp modelId="{72AD99E6-D830-4CF3-9A50-3D7FFF02058B}">
      <dsp:nvSpPr>
        <dsp:cNvPr id="0" name=""/>
        <dsp:cNvSpPr/>
      </dsp:nvSpPr>
      <dsp:spPr>
        <a:xfrm rot="10800000">
          <a:off x="0" y="2227057"/>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kern="1200" dirty="0" smtClean="0"/>
            <a:t>   Определяем, какие  языковые средства  следует искать  в тексте</a:t>
          </a:r>
          <a:endParaRPr lang="ru-RU" sz="1800" kern="1200" dirty="0"/>
        </a:p>
      </dsp:txBody>
      <dsp:txXfrm rot="10800000">
        <a:off x="0" y="2227057"/>
        <a:ext cx="6786610" cy="730210"/>
      </dsp:txXfrm>
    </dsp:sp>
    <dsp:sp modelId="{B7B83355-CF27-41FE-83AB-105FC902D3BB}">
      <dsp:nvSpPr>
        <dsp:cNvPr id="0" name=""/>
        <dsp:cNvSpPr/>
      </dsp:nvSpPr>
      <dsp:spPr>
        <a:xfrm rot="10800000">
          <a:off x="0" y="1114221"/>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kern="1200" dirty="0" smtClean="0"/>
            <a:t> Выделяем в нём слова, связанные с лингвистикой</a:t>
          </a:r>
          <a:endParaRPr lang="ru-RU" sz="1800" kern="1200" dirty="0"/>
        </a:p>
      </dsp:txBody>
      <dsp:txXfrm rot="10800000">
        <a:off x="0" y="1114221"/>
        <a:ext cx="6786610" cy="730210"/>
      </dsp:txXfrm>
    </dsp:sp>
    <dsp:sp modelId="{17894371-3896-42B7-8C05-B5288B90F04F}">
      <dsp:nvSpPr>
        <dsp:cNvPr id="0" name=""/>
        <dsp:cNvSpPr/>
      </dsp:nvSpPr>
      <dsp:spPr>
        <a:xfrm rot="10800000">
          <a:off x="0" y="1384"/>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kern="1200" dirty="0" smtClean="0"/>
            <a:t> Внимательно читаем высказывание</a:t>
          </a:r>
          <a:endParaRPr lang="ru-RU" sz="1800" kern="1200" dirty="0"/>
        </a:p>
      </dsp:txBody>
      <dsp:txXfrm rot="10800000">
        <a:off x="0" y="1384"/>
        <a:ext cx="6786610" cy="7302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458E1-F20C-4626-8E04-7E08A29A3245}">
      <dsp:nvSpPr>
        <dsp:cNvPr id="0" name=""/>
        <dsp:cNvSpPr/>
      </dsp:nvSpPr>
      <dsp:spPr>
        <a:xfrm>
          <a:off x="0" y="3339894"/>
          <a:ext cx="6786610" cy="730687"/>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ru-RU" sz="2300" kern="1200" dirty="0" smtClean="0"/>
            <a:t>Вывод</a:t>
          </a:r>
          <a:endParaRPr lang="ru-RU" sz="2300" kern="1200" dirty="0"/>
        </a:p>
      </dsp:txBody>
      <dsp:txXfrm>
        <a:off x="0" y="3339894"/>
        <a:ext cx="6786610" cy="730687"/>
      </dsp:txXfrm>
    </dsp:sp>
    <dsp:sp modelId="{72AD99E6-D830-4CF3-9A50-3D7FFF02058B}">
      <dsp:nvSpPr>
        <dsp:cNvPr id="0" name=""/>
        <dsp:cNvSpPr/>
      </dsp:nvSpPr>
      <dsp:spPr>
        <a:xfrm rot="10800000">
          <a:off x="0" y="2227057"/>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ru-RU" sz="2300" kern="1200" dirty="0" smtClean="0"/>
            <a:t>Второй  пример и его роль в тексте</a:t>
          </a:r>
          <a:endParaRPr lang="ru-RU" sz="2300" kern="1200" dirty="0"/>
        </a:p>
      </dsp:txBody>
      <dsp:txXfrm rot="10800000">
        <a:off x="0" y="2227057"/>
        <a:ext cx="6786610" cy="730210"/>
      </dsp:txXfrm>
    </dsp:sp>
    <dsp:sp modelId="{B7B83355-CF27-41FE-83AB-105FC902D3BB}">
      <dsp:nvSpPr>
        <dsp:cNvPr id="0" name=""/>
        <dsp:cNvSpPr/>
      </dsp:nvSpPr>
      <dsp:spPr>
        <a:xfrm rot="10800000">
          <a:off x="0" y="1114221"/>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ru-RU" sz="2300" kern="1200" dirty="0" smtClean="0"/>
            <a:t>Первый пример и его роль в тексте</a:t>
          </a:r>
          <a:endParaRPr lang="ru-RU" sz="2300" kern="1200" dirty="0"/>
        </a:p>
      </dsp:txBody>
      <dsp:txXfrm rot="10800000">
        <a:off x="0" y="1114221"/>
        <a:ext cx="6786610" cy="730210"/>
      </dsp:txXfrm>
    </dsp:sp>
    <dsp:sp modelId="{17894371-3896-42B7-8C05-B5288B90F04F}">
      <dsp:nvSpPr>
        <dsp:cNvPr id="0" name=""/>
        <dsp:cNvSpPr/>
      </dsp:nvSpPr>
      <dsp:spPr>
        <a:xfrm rot="10800000">
          <a:off x="0" y="1384"/>
          <a:ext cx="6786610" cy="1123797"/>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ru-RU" sz="2300" kern="1200" dirty="0" smtClean="0"/>
            <a:t>Вступление. Рассуждение о смысле высказывания</a:t>
          </a:r>
          <a:endParaRPr lang="ru-RU" sz="2300" kern="1200" dirty="0"/>
        </a:p>
      </dsp:txBody>
      <dsp:txXfrm rot="10800000">
        <a:off x="0" y="1384"/>
        <a:ext cx="6786610" cy="7302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2FF87-BE7E-4EE8-9B17-929B74B1E153}">
      <dsp:nvSpPr>
        <dsp:cNvPr id="0" name=""/>
        <dsp:cNvSpPr/>
      </dsp:nvSpPr>
      <dsp:spPr>
        <a:xfrm>
          <a:off x="0" y="3597827"/>
          <a:ext cx="6786610" cy="472212"/>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ru-RU" sz="1600" kern="1200" dirty="0" smtClean="0"/>
            <a:t>Шаг 6. Пишу заключение</a:t>
          </a:r>
          <a:endParaRPr lang="ru-RU" sz="1600" kern="1200" dirty="0"/>
        </a:p>
      </dsp:txBody>
      <dsp:txXfrm>
        <a:off x="0" y="3597827"/>
        <a:ext cx="6786610" cy="472212"/>
      </dsp:txXfrm>
    </dsp:sp>
    <dsp:sp modelId="{466A0DBF-EA57-44FB-9E56-DF3F8DFB08EC}">
      <dsp:nvSpPr>
        <dsp:cNvPr id="0" name=""/>
        <dsp:cNvSpPr/>
      </dsp:nvSpPr>
      <dsp:spPr>
        <a:xfrm rot="10800000">
          <a:off x="0" y="2878646"/>
          <a:ext cx="6786610" cy="726263"/>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ru-RU" sz="1600" kern="1200" dirty="0" smtClean="0"/>
            <a:t>Шаг 5. Пишу основную часть</a:t>
          </a:r>
          <a:endParaRPr lang="ru-RU" sz="1600" kern="1200" dirty="0"/>
        </a:p>
      </dsp:txBody>
      <dsp:txXfrm rot="10800000">
        <a:off x="0" y="2878646"/>
        <a:ext cx="6786610" cy="471904"/>
      </dsp:txXfrm>
    </dsp:sp>
    <dsp:sp modelId="{0341F72A-813E-4BDF-A215-18411749D734}">
      <dsp:nvSpPr>
        <dsp:cNvPr id="0" name=""/>
        <dsp:cNvSpPr/>
      </dsp:nvSpPr>
      <dsp:spPr>
        <a:xfrm rot="10800000">
          <a:off x="0" y="2159466"/>
          <a:ext cx="6786610" cy="726263"/>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ru-RU" sz="1600" kern="1200" dirty="0" smtClean="0"/>
            <a:t> Шаг 4. Пишу вступление</a:t>
          </a:r>
          <a:endParaRPr lang="ru-RU" sz="1600" kern="1200" dirty="0"/>
        </a:p>
      </dsp:txBody>
      <dsp:txXfrm rot="10800000">
        <a:off x="0" y="2159466"/>
        <a:ext cx="6786610" cy="471904"/>
      </dsp:txXfrm>
    </dsp:sp>
    <dsp:sp modelId="{72AD99E6-D830-4CF3-9A50-3D7FFF02058B}">
      <dsp:nvSpPr>
        <dsp:cNvPr id="0" name=""/>
        <dsp:cNvSpPr/>
      </dsp:nvSpPr>
      <dsp:spPr>
        <a:xfrm rot="10800000">
          <a:off x="0" y="1440286"/>
          <a:ext cx="6786610" cy="726263"/>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ru-RU" sz="1600" kern="1200" dirty="0" smtClean="0"/>
            <a:t>   Шаг 3. Перечитываю текст</a:t>
          </a:r>
          <a:endParaRPr lang="ru-RU" sz="1600" kern="1200" dirty="0"/>
        </a:p>
      </dsp:txBody>
      <dsp:txXfrm rot="10800000">
        <a:off x="0" y="1440286"/>
        <a:ext cx="6786610" cy="471904"/>
      </dsp:txXfrm>
    </dsp:sp>
    <dsp:sp modelId="{B7B83355-CF27-41FE-83AB-105FC902D3BB}">
      <dsp:nvSpPr>
        <dsp:cNvPr id="0" name=""/>
        <dsp:cNvSpPr/>
      </dsp:nvSpPr>
      <dsp:spPr>
        <a:xfrm rot="10800000">
          <a:off x="0" y="721106"/>
          <a:ext cx="6786610" cy="726263"/>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ru-RU" sz="1600" kern="1200" dirty="0" smtClean="0"/>
            <a:t> Шаг 2. Выделяю в нём слова, связанные с  проблемой, вопросом</a:t>
          </a:r>
          <a:endParaRPr lang="ru-RU" sz="1600" kern="1200" dirty="0"/>
        </a:p>
      </dsp:txBody>
      <dsp:txXfrm rot="10800000">
        <a:off x="0" y="721106"/>
        <a:ext cx="6786610" cy="471904"/>
      </dsp:txXfrm>
    </dsp:sp>
    <dsp:sp modelId="{17894371-3896-42B7-8C05-B5288B90F04F}">
      <dsp:nvSpPr>
        <dsp:cNvPr id="0" name=""/>
        <dsp:cNvSpPr/>
      </dsp:nvSpPr>
      <dsp:spPr>
        <a:xfrm rot="10800000">
          <a:off x="0" y="1926"/>
          <a:ext cx="6786610" cy="726263"/>
        </a:xfrm>
        <a:prstGeom prst="upArrowCallout">
          <a:avLst/>
        </a:prstGeom>
        <a:solidFill>
          <a:schemeClr val="dk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ru-RU" sz="1600" kern="1200" dirty="0" smtClean="0"/>
            <a:t> Шаг 1. Внимательно читаю высказывание</a:t>
          </a:r>
          <a:endParaRPr lang="ru-RU" sz="1600" kern="1200" dirty="0"/>
        </a:p>
      </dsp:txBody>
      <dsp:txXfrm rot="10800000">
        <a:off x="0" y="1926"/>
        <a:ext cx="6786610" cy="47190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771A037B-6DC2-4D23-AB2D-205E87D90A08}" type="datetimeFigureOut">
              <a:rPr lang="ru-RU"/>
              <a:pPr>
                <a:defRPr/>
              </a:pPr>
              <a:t>02.10.2019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C26F645E-BCCD-4873-BE7C-20A29AECB3E9}" type="slidenum">
              <a:rPr lang="ru-RU" altLang="ru-RU"/>
              <a:pPr/>
              <a:t>‹#›</a:t>
            </a:fld>
            <a:endParaRPr lang="ru-RU" alt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58C37A84-711F-4AF9-BEBC-A497604659ED}" type="datetimeFigureOut">
              <a:rPr lang="ru-RU"/>
              <a:pPr>
                <a:defRPr/>
              </a:pPr>
              <a:t>02.10.2019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4A1AF03F-31D8-4DE5-981F-BD547C9C17E1}" type="slidenum">
              <a:rPr lang="ru-RU" altLang="ru-RU"/>
              <a:pPr/>
              <a:t>‹#›</a:t>
            </a:fld>
            <a:endParaRPr lang="ru-RU" altLang="ru-RU"/>
          </a:p>
        </p:txBody>
      </p:sp>
    </p:spTree>
    <p:extLst>
      <p:ext uri="{BB962C8B-B14F-4D97-AF65-F5344CB8AC3E}">
        <p14:creationId xmlns:p14="http://schemas.microsoft.com/office/powerpoint/2010/main" val="1488873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D75D3D5C-37C6-4E21-8CD2-976CA04F69AE}" type="datetimeFigureOut">
              <a:rPr lang="ru-RU"/>
              <a:pPr>
                <a:defRPr/>
              </a:pPr>
              <a:t>02.10.2019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E8C156DC-E299-4263-88A8-C86888AC288E}" type="slidenum">
              <a:rPr lang="ru-RU" altLang="ru-RU"/>
              <a:pPr/>
              <a:t>‹#›</a:t>
            </a:fld>
            <a:endParaRPr lang="ru-RU" altLang="ru-RU"/>
          </a:p>
        </p:txBody>
      </p:sp>
    </p:spTree>
    <p:extLst>
      <p:ext uri="{BB962C8B-B14F-4D97-AF65-F5344CB8AC3E}">
        <p14:creationId xmlns:p14="http://schemas.microsoft.com/office/powerpoint/2010/main" val="2480369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58B38067-1671-4263-B0A2-92467F8505CF}" type="datetimeFigureOut">
              <a:rPr lang="ru-RU"/>
              <a:pPr>
                <a:defRPr/>
              </a:pPr>
              <a:t>02.10.2019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5CD19288-4DAF-4985-9333-55100F330687}" type="slidenum">
              <a:rPr lang="ru-RU" altLang="ru-RU"/>
              <a:pPr/>
              <a:t>‹#›</a:t>
            </a:fld>
            <a:endParaRPr lang="ru-RU" altLang="ru-RU"/>
          </a:p>
        </p:txBody>
      </p:sp>
    </p:spTree>
    <p:extLst>
      <p:ext uri="{BB962C8B-B14F-4D97-AF65-F5344CB8AC3E}">
        <p14:creationId xmlns:p14="http://schemas.microsoft.com/office/powerpoint/2010/main" val="3879024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64143E8-AFAB-45F2-BCFD-0F004D47743D}" type="datetimeFigureOut">
              <a:rPr lang="ru-RU"/>
              <a:pPr>
                <a:defRPr/>
              </a:pPr>
              <a:t>02.10.2019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970D4050-C057-4360-945C-FFBBD9C745F7}" type="slidenum">
              <a:rPr lang="ru-RU" altLang="ru-RU"/>
              <a:pPr/>
              <a:t>‹#›</a:t>
            </a:fld>
            <a:endParaRPr lang="ru-RU" altLang="ru-RU"/>
          </a:p>
        </p:txBody>
      </p:sp>
    </p:spTree>
    <p:extLst>
      <p:ext uri="{BB962C8B-B14F-4D97-AF65-F5344CB8AC3E}">
        <p14:creationId xmlns:p14="http://schemas.microsoft.com/office/powerpoint/2010/main" val="2785997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58866C5D-92FC-4CE2-9BDF-0ABEC4E94C7E}" type="datetimeFigureOut">
              <a:rPr lang="ru-RU"/>
              <a:pPr>
                <a:defRPr/>
              </a:pPr>
              <a:t>02.10.2019</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fld id="{24F5205B-5603-4DBB-BBE5-94A516696674}" type="slidenum">
              <a:rPr lang="ru-RU" altLang="ru-RU"/>
              <a:pPr/>
              <a:t>‹#›</a:t>
            </a:fld>
            <a:endParaRPr lang="ru-RU" altLang="ru-RU"/>
          </a:p>
        </p:txBody>
      </p:sp>
    </p:spTree>
    <p:extLst>
      <p:ext uri="{BB962C8B-B14F-4D97-AF65-F5344CB8AC3E}">
        <p14:creationId xmlns:p14="http://schemas.microsoft.com/office/powerpoint/2010/main" val="629788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B4EB96D8-F331-44D9-86A4-C78EBF9B7162}" type="datetimeFigureOut">
              <a:rPr lang="ru-RU"/>
              <a:pPr>
                <a:defRPr/>
              </a:pPr>
              <a:t>02.10.2019</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fld id="{B532B3B4-F6CC-49EB-9177-5F5B8A8B089A}" type="slidenum">
              <a:rPr lang="ru-RU" altLang="ru-RU"/>
              <a:pPr/>
              <a:t>‹#›</a:t>
            </a:fld>
            <a:endParaRPr lang="ru-RU" altLang="ru-RU"/>
          </a:p>
        </p:txBody>
      </p:sp>
    </p:spTree>
    <p:extLst>
      <p:ext uri="{BB962C8B-B14F-4D97-AF65-F5344CB8AC3E}">
        <p14:creationId xmlns:p14="http://schemas.microsoft.com/office/powerpoint/2010/main" val="3525768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8F51D8A1-1014-4A34-9588-0B892039FBDF}" type="datetimeFigureOut">
              <a:rPr lang="ru-RU"/>
              <a:pPr>
                <a:defRPr/>
              </a:pPr>
              <a:t>02.10.2019</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fld id="{A11E9A3C-7038-4183-8555-DBB8A2F9FD41}" type="slidenum">
              <a:rPr lang="ru-RU" altLang="ru-RU"/>
              <a:pPr/>
              <a:t>‹#›</a:t>
            </a:fld>
            <a:endParaRPr lang="ru-RU" altLang="ru-RU"/>
          </a:p>
        </p:txBody>
      </p:sp>
    </p:spTree>
    <p:extLst>
      <p:ext uri="{BB962C8B-B14F-4D97-AF65-F5344CB8AC3E}">
        <p14:creationId xmlns:p14="http://schemas.microsoft.com/office/powerpoint/2010/main" val="188847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8A913095-6412-4F7D-A33C-78ACF3B93506}" type="datetimeFigureOut">
              <a:rPr lang="ru-RU"/>
              <a:pPr>
                <a:defRPr/>
              </a:pPr>
              <a:t>02.10.2019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89F621EE-6A31-48AB-8DBF-28E7EF714EF3}" type="slidenum">
              <a:rPr lang="ru-RU" altLang="ru-RU"/>
              <a:pPr/>
              <a:t>‹#›</a:t>
            </a:fld>
            <a:endParaRPr lang="ru-RU" altLang="ru-RU"/>
          </a:p>
        </p:txBody>
      </p:sp>
    </p:spTree>
    <p:extLst>
      <p:ext uri="{BB962C8B-B14F-4D97-AF65-F5344CB8AC3E}">
        <p14:creationId xmlns:p14="http://schemas.microsoft.com/office/powerpoint/2010/main" val="1485267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4A3ADE0C-65EC-4FA5-9091-00632310C7D8}" type="datetimeFigureOut">
              <a:rPr lang="ru-RU"/>
              <a:pPr>
                <a:defRPr/>
              </a:pPr>
              <a:t>02.10.2019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589A7521-3721-4078-AF8B-6D462E33C1E8}" type="slidenum">
              <a:rPr lang="ru-RU" altLang="ru-RU"/>
              <a:pPr/>
              <a:t>‹#›</a:t>
            </a:fld>
            <a:endParaRPr lang="ru-RU" altLang="ru-RU"/>
          </a:p>
        </p:txBody>
      </p:sp>
    </p:spTree>
    <p:extLst>
      <p:ext uri="{BB962C8B-B14F-4D97-AF65-F5344CB8AC3E}">
        <p14:creationId xmlns:p14="http://schemas.microsoft.com/office/powerpoint/2010/main" val="2678655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78D72170-7F9A-4A6B-ADF4-A5A73A882A08}" type="datetimeFigureOut">
              <a:rPr lang="ru-RU"/>
              <a:pPr>
                <a:defRPr/>
              </a:pPr>
              <a:t>02.10.2019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79F1CE78-A810-4044-BD99-F296A1566D96}" type="slidenum">
              <a:rPr lang="ru-RU" altLang="ru-RU"/>
              <a:pPr/>
              <a:t>‹#›</a:t>
            </a:fld>
            <a:endParaRPr lang="ru-RU" altLang="ru-RU"/>
          </a:p>
        </p:txBody>
      </p:sp>
    </p:spTree>
    <p:extLst>
      <p:ext uri="{BB962C8B-B14F-4D97-AF65-F5344CB8AC3E}">
        <p14:creationId xmlns:p14="http://schemas.microsoft.com/office/powerpoint/2010/main" val="999482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D4644CB-9FCC-4D83-93BD-26CD28948E84}" type="datetimeFigureOut">
              <a:rPr lang="ru-RU"/>
              <a:pPr>
                <a:defRPr/>
              </a:pPr>
              <a:t>02.10.2019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85171ED6-B51F-425C-9F13-7CDD499E4296}" type="slidenum">
              <a:rPr lang="ru-RU" altLang="ru-RU"/>
              <a:pPr/>
              <a:t>‹#›</a:t>
            </a:fld>
            <a:endParaRPr lang="ru-RU" altLang="ru-RU"/>
          </a:p>
        </p:txBody>
      </p:sp>
    </p:spTree>
    <p:extLst>
      <p:ext uri="{BB962C8B-B14F-4D97-AF65-F5344CB8AC3E}">
        <p14:creationId xmlns:p14="http://schemas.microsoft.com/office/powerpoint/2010/main" val="2556262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1772D4E4-6228-49E7-BEE5-6AA413CEF167}" type="datetimeFigureOut">
              <a:rPr lang="ru-RU"/>
              <a:pPr>
                <a:defRPr/>
              </a:pPr>
              <a:t>02.10.2019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13F9B41A-7494-4B36-A15F-E662E7B73143}"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16013" y="260350"/>
            <a:ext cx="7672387" cy="594995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t/>
            </a:r>
            <a:br>
              <a:rPr lang="ru-RU" sz="2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br>
            <a: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t>Подготовка к написанию сочинения </a:t>
            </a:r>
            <a:b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br>
            <a: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t>на ОГЭ – 2020 </a:t>
            </a:r>
            <a:b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br>
            <a: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t> по русскому языку</a:t>
            </a:r>
            <a:b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br>
            <a: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t> </a:t>
            </a:r>
            <a:b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br>
            <a:r>
              <a:rPr lang="ru-RU" sz="4000" b="1" dirty="0" smtClean="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t>(задания 9.1, 9.2, 9.3)</a:t>
            </a:r>
            <a:r>
              <a:rPr lang="ru-RU" sz="2400" b="1" dirty="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t/>
            </a:r>
            <a:br>
              <a:rPr lang="ru-RU" sz="2400" b="1" dirty="0">
                <a:ln w="11430"/>
                <a:solidFill>
                  <a:schemeClr val="tx2">
                    <a:lumMod val="75000"/>
                  </a:schemeClr>
                </a:solidFill>
                <a:effectLst>
                  <a:outerShdw blurRad="50800" dist="39000" dir="5460000" algn="tl">
                    <a:srgbClr val="000000">
                      <a:alpha val="38000"/>
                    </a:srgbClr>
                  </a:outerShdw>
                </a:effectLst>
                <a:latin typeface="Arial" pitchFamily="34" charset="0"/>
                <a:cs typeface="Arial" pitchFamily="34" charset="0"/>
              </a:rPr>
            </a:br>
            <a:r>
              <a:rPr lang="ru-RU" sz="2000" b="1" i="1" dirty="0"/>
              <a:t>  </a:t>
            </a:r>
            <a:r>
              <a:rPr lang="ru-RU" sz="2000" b="1" i="1" dirty="0" smtClean="0"/>
              <a:t> </a:t>
            </a:r>
            <a:endParaRPr lang="ru-RU" sz="2000" dirty="0"/>
          </a:p>
        </p:txBody>
      </p:sp>
      <p:sp>
        <p:nvSpPr>
          <p:cNvPr id="3" name="Подзаголовок 2"/>
          <p:cNvSpPr>
            <a:spLocks noGrp="1"/>
          </p:cNvSpPr>
          <p:nvPr>
            <p:ph type="subTitle" idx="1"/>
          </p:nvPr>
        </p:nvSpPr>
        <p:spPr>
          <a:xfrm flipV="1">
            <a:off x="1143000" y="7966075"/>
            <a:ext cx="7500938" cy="4445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rmAutofit fontScale="25000" lnSpcReduction="20000"/>
          </a:bodyPr>
          <a:lstStyle/>
          <a:p>
            <a:pPr eaLnBrk="1" fontAlgn="auto" hangingPunct="1">
              <a:spcAft>
                <a:spcPts val="0"/>
              </a:spcAft>
              <a:buFont typeface="Arial" charset="0"/>
              <a:buNone/>
              <a:defRPr/>
            </a:pPr>
            <a:endParaRPr lang="ru-RU" sz="2400" dirty="0" smtClean="0">
              <a:solidFill>
                <a:schemeClr val="tx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t>  </a:t>
            </a:r>
            <a:r>
              <a:rPr lang="ru-RU" sz="3200" b="1" dirty="0" smtClean="0">
                <a:solidFill>
                  <a:schemeClr val="tx2">
                    <a:lumMod val="75000"/>
                  </a:schemeClr>
                </a:solidFill>
                <a:effectLst>
                  <a:outerShdw blurRad="38100" dist="38100" dir="2700000" algn="tl">
                    <a:srgbClr val="000000">
                      <a:alpha val="43137"/>
                    </a:srgbClr>
                  </a:outerShdw>
                </a:effectLst>
              </a:rPr>
              <a:t>Задание 9.3</a:t>
            </a:r>
            <a:r>
              <a:rPr lang="ru-RU" sz="2000" b="1" i="1" dirty="0" smtClean="0">
                <a:solidFill>
                  <a:schemeClr val="tx2">
                    <a:lumMod val="75000"/>
                  </a:schemeClr>
                </a:solidFill>
                <a:effectLst>
                  <a:outerShdw blurRad="38100" dist="38100" dir="2700000" algn="tl">
                    <a:srgbClr val="000000">
                      <a:alpha val="43137"/>
                    </a:srgbClr>
                  </a:outerShdw>
                </a:effectLst>
              </a:rPr>
              <a:t> </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25000" lnSpcReduction="20000"/>
          </a:bodyPr>
          <a:lstStyle/>
          <a:p>
            <a:pPr algn="just" eaLnBrk="1" fontAlgn="auto" hangingPunct="1">
              <a:spcAft>
                <a:spcPts val="0"/>
              </a:spcAft>
              <a:buFont typeface="Arial" panose="020B0604020202020204" pitchFamily="34" charset="0"/>
              <a:buNone/>
              <a:defRPr/>
            </a:pPr>
            <a:r>
              <a:rPr lang="ru-RU" sz="8000" dirty="0" smtClean="0"/>
              <a:t>    Как Вы понимаете значение слова </a:t>
            </a:r>
            <a:r>
              <a:rPr lang="ru-RU" sz="8000" b="1" dirty="0" smtClean="0"/>
              <a:t>ЧЕЛОВЕЧНОСТЬ? Сформулируйте и</a:t>
            </a:r>
          </a:p>
          <a:p>
            <a:pPr algn="just" eaLnBrk="1" fontAlgn="auto" hangingPunct="1">
              <a:spcAft>
                <a:spcPts val="0"/>
              </a:spcAft>
              <a:buFont typeface="Arial" panose="020B0604020202020204" pitchFamily="34" charset="0"/>
              <a:buNone/>
              <a:defRPr/>
            </a:pPr>
            <a:r>
              <a:rPr lang="ru-RU" sz="8000" dirty="0" smtClean="0"/>
              <a:t>прокомментируйте данное Вами определение. Напишите сочинение-</a:t>
            </a:r>
          </a:p>
          <a:p>
            <a:pPr algn="just" eaLnBrk="1" fontAlgn="auto" hangingPunct="1">
              <a:spcAft>
                <a:spcPts val="0"/>
              </a:spcAft>
              <a:buFont typeface="Arial" panose="020B0604020202020204" pitchFamily="34" charset="0"/>
              <a:buNone/>
              <a:defRPr/>
            </a:pPr>
            <a:r>
              <a:rPr lang="ru-RU" sz="8000" dirty="0" smtClean="0"/>
              <a:t>рассуждение на тему: </a:t>
            </a:r>
            <a:r>
              <a:rPr lang="ru-RU" sz="8000" b="1" dirty="0" smtClean="0"/>
              <a:t>«Что такое человечность», взяв в качестве тезиса</a:t>
            </a:r>
          </a:p>
          <a:p>
            <a:pPr algn="just" eaLnBrk="1" fontAlgn="auto" hangingPunct="1">
              <a:spcAft>
                <a:spcPts val="0"/>
              </a:spcAft>
              <a:buFont typeface="Arial" panose="020B0604020202020204" pitchFamily="34" charset="0"/>
              <a:buNone/>
              <a:defRPr/>
            </a:pPr>
            <a:r>
              <a:rPr lang="ru-RU" sz="8000" dirty="0" smtClean="0"/>
              <a:t>данное Вами определение. Аргументируя свой тезис, приведите 2 (два)</a:t>
            </a:r>
          </a:p>
          <a:p>
            <a:pPr algn="just" eaLnBrk="1" fontAlgn="auto" hangingPunct="1">
              <a:spcAft>
                <a:spcPts val="0"/>
              </a:spcAft>
              <a:buFont typeface="Arial" panose="020B0604020202020204" pitchFamily="34" charset="0"/>
              <a:buNone/>
              <a:defRPr/>
            </a:pPr>
            <a:r>
              <a:rPr lang="ru-RU" sz="8000" dirty="0" smtClean="0"/>
              <a:t>примера-аргумента, подтверждающих Ваши рассуждения: </a:t>
            </a:r>
            <a:r>
              <a:rPr lang="ru-RU" sz="8000" b="1" dirty="0" smtClean="0"/>
              <a:t>один пример-</a:t>
            </a:r>
          </a:p>
          <a:p>
            <a:pPr algn="just" eaLnBrk="1" fontAlgn="auto" hangingPunct="1">
              <a:spcAft>
                <a:spcPts val="0"/>
              </a:spcAft>
              <a:buFont typeface="Arial" panose="020B0604020202020204" pitchFamily="34" charset="0"/>
              <a:buNone/>
              <a:defRPr/>
            </a:pPr>
            <a:r>
              <a:rPr lang="ru-RU" sz="8000" dirty="0" smtClean="0"/>
              <a:t>аргумент приведите из прочитанного текста, а </a:t>
            </a:r>
            <a:r>
              <a:rPr lang="ru-RU" sz="8000" b="1" dirty="0" smtClean="0"/>
              <a:t>второй – из Вашего </a:t>
            </a:r>
            <a:r>
              <a:rPr lang="ru-RU" sz="8000" dirty="0" smtClean="0"/>
              <a:t>жизненного опыта.</a:t>
            </a:r>
          </a:p>
          <a:p>
            <a:pPr eaLnBrk="1" fontAlgn="auto" hangingPunct="1">
              <a:spcAft>
                <a:spcPts val="0"/>
              </a:spcAft>
              <a:buFont typeface="Arial" panose="020B0604020202020204" pitchFamily="34" charset="0"/>
              <a:buNone/>
              <a:defRPr/>
            </a:pPr>
            <a:endParaRPr lang="ru-RU" sz="8000" dirty="0" smtClean="0"/>
          </a:p>
          <a:p>
            <a:pPr eaLnBrk="1" fontAlgn="auto" hangingPunct="1">
              <a:spcAft>
                <a:spcPts val="0"/>
              </a:spcAft>
              <a:buFont typeface="Arial" panose="020B0604020202020204" pitchFamily="34" charset="0"/>
              <a:buNone/>
              <a:defRPr/>
            </a:pPr>
            <a:r>
              <a:rPr lang="ru-RU" sz="8000" dirty="0" smtClean="0"/>
              <a:t>Объём сочинения должен составлять не менее 70 слов.</a:t>
            </a:r>
          </a:p>
          <a:p>
            <a:pPr eaLnBrk="1" fontAlgn="auto" hangingPunct="1">
              <a:spcAft>
                <a:spcPts val="0"/>
              </a:spcAft>
              <a:buFont typeface="Arial" panose="020B0604020202020204" pitchFamily="34" charset="0"/>
              <a:buNone/>
              <a:defRPr/>
            </a:pPr>
            <a:endParaRPr lang="ru-RU" sz="8000" dirty="0" smtClean="0"/>
          </a:p>
          <a:p>
            <a:pPr eaLnBrk="1" fontAlgn="auto" hangingPunct="1">
              <a:spcAft>
                <a:spcPts val="0"/>
              </a:spcAft>
              <a:buFont typeface="Arial" panose="020B0604020202020204" pitchFamily="34" charset="0"/>
              <a:buNone/>
              <a:defRPr/>
            </a:pPr>
            <a:r>
              <a:rPr lang="ru-RU" sz="8000" dirty="0" smtClean="0"/>
              <a:t>Если сочинение представляет собой пересказанный или полностью</a:t>
            </a:r>
          </a:p>
          <a:p>
            <a:pPr eaLnBrk="1" fontAlgn="auto" hangingPunct="1">
              <a:spcAft>
                <a:spcPts val="0"/>
              </a:spcAft>
              <a:buFont typeface="Arial" panose="020B0604020202020204" pitchFamily="34" charset="0"/>
              <a:buNone/>
              <a:defRPr/>
            </a:pPr>
            <a:r>
              <a:rPr lang="ru-RU" sz="8000" dirty="0" smtClean="0"/>
              <a:t>переписанный исходный текст без каких бы то ни было комментариев, то</a:t>
            </a:r>
          </a:p>
          <a:p>
            <a:pPr eaLnBrk="1" fontAlgn="auto" hangingPunct="1">
              <a:spcAft>
                <a:spcPts val="0"/>
              </a:spcAft>
              <a:buFont typeface="Arial" panose="020B0604020202020204" pitchFamily="34" charset="0"/>
              <a:buNone/>
              <a:defRPr/>
            </a:pPr>
            <a:r>
              <a:rPr lang="ru-RU" sz="8000" dirty="0" smtClean="0"/>
              <a:t>такая работа оценивается нулём баллов.</a:t>
            </a:r>
          </a:p>
          <a:p>
            <a:pPr eaLnBrk="1" fontAlgn="auto" hangingPunct="1">
              <a:spcAft>
                <a:spcPts val="0"/>
              </a:spcAft>
              <a:buFont typeface="Arial" panose="020B0604020202020204" pitchFamily="34" charset="0"/>
              <a:buNone/>
              <a:defRPr/>
            </a:pPr>
            <a:endParaRPr lang="ru-RU" sz="8000" dirty="0" smtClean="0"/>
          </a:p>
          <a:p>
            <a:pPr eaLnBrk="1" fontAlgn="auto" hangingPunct="1">
              <a:spcAft>
                <a:spcPts val="0"/>
              </a:spcAft>
              <a:buFont typeface="Arial" panose="020B0604020202020204" pitchFamily="34" charset="0"/>
              <a:buNone/>
              <a:defRPr/>
            </a:pPr>
            <a:r>
              <a:rPr lang="ru-RU" sz="8000" dirty="0" smtClean="0"/>
              <a:t>Сочинение пишите аккуратно, разборчивым почерком.</a:t>
            </a:r>
            <a:endParaRPr lang="ru-RU" sz="8000" b="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endParaRPr lang="ru-RU" sz="96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200" b="1" i="1" dirty="0" smtClean="0"/>
              <a:t> </a:t>
            </a:r>
            <a:r>
              <a:rPr lang="ru-RU" sz="3200" b="1" dirty="0" smtClean="0">
                <a:solidFill>
                  <a:schemeClr val="tx2">
                    <a:lumMod val="75000"/>
                  </a:schemeClr>
                </a:solidFill>
                <a:effectLst>
                  <a:outerShdw blurRad="38100" dist="38100" dir="2700000" algn="tl">
                    <a:srgbClr val="000000">
                      <a:alpha val="43137"/>
                    </a:srgbClr>
                  </a:outerShdw>
                </a:effectLst>
              </a:rPr>
              <a:t>Задание 9.3</a:t>
            </a:r>
            <a:r>
              <a:rPr lang="ru-RU" sz="3200" b="1" i="1" dirty="0" smtClean="0">
                <a:solidFill>
                  <a:schemeClr val="tx2">
                    <a:lumMod val="75000"/>
                  </a:schemeClr>
                </a:solidFill>
                <a:effectLst>
                  <a:outerShdw blurRad="38100" dist="38100" dir="2700000" algn="tl">
                    <a:srgbClr val="000000">
                      <a:alpha val="43137"/>
                    </a:srgbClr>
                  </a:outerShdw>
                </a:effectLst>
              </a:rPr>
              <a:t> </a:t>
            </a:r>
            <a:br>
              <a:rPr lang="ru-RU" sz="3200" b="1" i="1" dirty="0" smtClean="0">
                <a:solidFill>
                  <a:schemeClr val="tx2">
                    <a:lumMod val="75000"/>
                  </a:schemeClr>
                </a:solidFill>
                <a:effectLst>
                  <a:outerShdw blurRad="38100" dist="38100" dir="2700000" algn="tl">
                    <a:srgbClr val="000000">
                      <a:alpha val="43137"/>
                    </a:srgbClr>
                  </a:outerShdw>
                </a:effectLst>
              </a:rPr>
            </a:br>
            <a:r>
              <a:rPr lang="ru-RU" sz="3200" b="1" dirty="0" smtClean="0">
                <a:solidFill>
                  <a:schemeClr val="tx2">
                    <a:lumMod val="75000"/>
                  </a:schemeClr>
                </a:solidFill>
                <a:effectLst>
                  <a:outerShdw blurRad="38100" dist="38100" dir="2700000" algn="tl">
                    <a:srgbClr val="000000">
                      <a:alpha val="43137"/>
                    </a:srgbClr>
                  </a:outerShdw>
                </a:effectLst>
              </a:rPr>
              <a:t>Критерии оценивания</a:t>
            </a:r>
            <a:r>
              <a:rPr lang="ru-RU" sz="3200" b="1" i="1" dirty="0" smtClean="0">
                <a:solidFill>
                  <a:schemeClr val="tx2">
                    <a:lumMod val="75000"/>
                  </a:schemeClr>
                </a:solidFill>
                <a:effectLst>
                  <a:outerShdw blurRad="38100" dist="38100" dir="2700000" algn="tl">
                    <a:srgbClr val="000000">
                      <a:alpha val="43137"/>
                    </a:srgbClr>
                  </a:outerShdw>
                </a:effectLst>
              </a:rPr>
              <a:t> </a:t>
            </a:r>
            <a:endParaRPr lang="ru-RU" sz="3200" dirty="0">
              <a:solidFill>
                <a:schemeClr val="tx2">
                  <a:lumMod val="75000"/>
                </a:schemeClr>
              </a:solidFill>
              <a:effectLst>
                <a:outerShdw blurRad="38100" dist="38100" dir="2700000" algn="tl">
                  <a:srgbClr val="000000">
                    <a:alpha val="43137"/>
                  </a:srgbClr>
                </a:outerShdw>
              </a:effectLst>
            </a:endParaRPr>
          </a:p>
        </p:txBody>
      </p:sp>
      <p:pic>
        <p:nvPicPr>
          <p:cNvPr id="409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0846" t="21315" r="28558" b="32545"/>
          <a:stretch>
            <a:fillRect/>
          </a:stretch>
        </p:blipFill>
        <p:spPr>
          <a:xfrm>
            <a:off x="539750" y="1916113"/>
            <a:ext cx="8231188" cy="3673475"/>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t>  </a:t>
            </a:r>
            <a:r>
              <a:rPr lang="ru-RU" sz="3200" b="1" dirty="0" smtClean="0">
                <a:solidFill>
                  <a:srgbClr val="002060"/>
                </a:solidFill>
                <a:effectLst>
                  <a:outerShdw blurRad="38100" dist="38100" dir="2700000" algn="tl">
                    <a:srgbClr val="000000">
                      <a:alpha val="43137"/>
                    </a:srgbClr>
                  </a:outerShdw>
                </a:effectLst>
              </a:rPr>
              <a:t>Задание 9.3</a:t>
            </a:r>
            <a:r>
              <a:rPr lang="ru-RU" sz="2000" b="1" i="1" dirty="0" smtClean="0">
                <a:solidFill>
                  <a:srgbClr val="002060"/>
                </a:solidFill>
                <a:effectLst>
                  <a:outerShdw blurRad="38100" dist="38100" dir="2700000" algn="tl">
                    <a:srgbClr val="000000">
                      <a:alpha val="43137"/>
                    </a:srgbClr>
                  </a:outerShdw>
                </a:effectLst>
              </a:rPr>
              <a:t/>
            </a:r>
            <a:br>
              <a:rPr lang="ru-RU" sz="2000" b="1" i="1" dirty="0" smtClean="0">
                <a:solidFill>
                  <a:srgbClr val="002060"/>
                </a:solidFill>
                <a:effectLst>
                  <a:outerShdw blurRad="38100" dist="38100" dir="2700000" algn="tl">
                    <a:srgbClr val="000000">
                      <a:alpha val="43137"/>
                    </a:srgbClr>
                  </a:outerShdw>
                </a:effectLst>
              </a:rPr>
            </a:br>
            <a:r>
              <a:rPr lang="ru-RU" sz="3200" b="1" dirty="0" smtClean="0">
                <a:solidFill>
                  <a:srgbClr val="002060"/>
                </a:solidFill>
                <a:effectLst>
                  <a:outerShdw blurRad="38100" dist="38100" dir="2700000" algn="tl">
                    <a:srgbClr val="000000">
                      <a:alpha val="43137"/>
                    </a:srgbClr>
                  </a:outerShdw>
                </a:effectLst>
              </a:rPr>
              <a:t>Критерии оценивания</a:t>
            </a:r>
            <a:r>
              <a:rPr lang="ru-RU" sz="2000" b="1" i="1" dirty="0" smtClean="0">
                <a:solidFill>
                  <a:srgbClr val="002060"/>
                </a:solidFill>
                <a:effectLst>
                  <a:outerShdw blurRad="38100" dist="38100" dir="2700000" algn="tl">
                    <a:srgbClr val="000000">
                      <a:alpha val="43137"/>
                    </a:srgbClr>
                  </a:outerShdw>
                </a:effectLst>
              </a:rPr>
              <a:t> </a:t>
            </a:r>
            <a:endParaRPr lang="ru-RU" sz="3600" dirty="0">
              <a:solidFill>
                <a:srgbClr val="002060"/>
              </a:solidFill>
              <a:effectLst>
                <a:outerShdw blurRad="38100" dist="38100" dir="2700000" algn="tl">
                  <a:srgbClr val="000000">
                    <a:alpha val="43137"/>
                  </a:srgbClr>
                </a:outerShdw>
              </a:effectLst>
            </a:endParaRPr>
          </a:p>
        </p:txBody>
      </p:sp>
      <p:pic>
        <p:nvPicPr>
          <p:cNvPr id="5123"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0847" t="40407" r="29491" b="15045"/>
          <a:stretch>
            <a:fillRect/>
          </a:stretch>
        </p:blipFill>
        <p:spPr>
          <a:xfrm>
            <a:off x="255588" y="1844675"/>
            <a:ext cx="8888412" cy="3887788"/>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solidFill>
                  <a:srgbClr val="002060"/>
                </a:solidFill>
                <a:effectLst>
                  <a:outerShdw blurRad="38100" dist="38100" dir="2700000" algn="tl">
                    <a:srgbClr val="000000">
                      <a:alpha val="43137"/>
                    </a:srgbClr>
                  </a:outerShdw>
                </a:effectLst>
              </a:rPr>
              <a:t>9.3</a:t>
            </a: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Композиция сочинения</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defRPr/>
            </a:pPr>
            <a:endParaRPr lang="ru-RU" sz="2400" dirty="0">
              <a:solidFill>
                <a:schemeClr val="tx2">
                  <a:lumMod val="75000"/>
                </a:schemeClr>
              </a:solidFill>
            </a:endParaRPr>
          </a:p>
        </p:txBody>
      </p:sp>
      <p:graphicFrame>
        <p:nvGraphicFramePr>
          <p:cNvPr id="5" name="Схема 4"/>
          <p:cNvGraphicFramePr/>
          <p:nvPr/>
        </p:nvGraphicFramePr>
        <p:xfrm>
          <a:off x="1142976" y="2214554"/>
          <a:ext cx="6786610" cy="4071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effectLst>
                  <a:outerShdw blurRad="38100" dist="38100" dir="2700000" algn="tl">
                    <a:srgbClr val="000000">
                      <a:alpha val="43137"/>
                    </a:srgbClr>
                  </a:outerShdw>
                </a:effectLst>
              </a:rPr>
              <a:t> </a:t>
            </a:r>
            <a:r>
              <a:rPr lang="ru-RU" sz="3200" b="1" dirty="0" smtClean="0">
                <a:solidFill>
                  <a:srgbClr val="002060"/>
                </a:solidFill>
                <a:effectLst>
                  <a:outerShdw blurRad="38100" dist="38100" dir="2700000" algn="tl">
                    <a:srgbClr val="000000">
                      <a:alpha val="43137"/>
                    </a:srgbClr>
                  </a:outerShdw>
                </a:effectLst>
              </a:rPr>
              <a:t> Способы толкования значения слова</a:t>
            </a:r>
            <a:endParaRPr lang="ru-RU" sz="3200" dirty="0">
              <a:solidFill>
                <a:srgbClr val="002060"/>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92500"/>
          </a:bodyPr>
          <a:lstStyle/>
          <a:p>
            <a:pPr algn="just" eaLnBrk="1" fontAlgn="auto" hangingPunct="1">
              <a:spcAft>
                <a:spcPts val="0"/>
              </a:spcAft>
              <a:buFont typeface="Arial" panose="020B0604020202020204" pitchFamily="34" charset="0"/>
              <a:buNone/>
              <a:defRPr/>
            </a:pPr>
            <a:endParaRPr lang="ru-RU" sz="2400" i="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2400" i="1"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1. Перечисление основных признаков, составляющих понятие.</a:t>
            </a:r>
          </a:p>
          <a:p>
            <a:pPr algn="just" eaLnBrk="1" fontAlgn="auto" hangingPunct="1">
              <a:spcAft>
                <a:spcPts val="0"/>
              </a:spcAft>
              <a:buFont typeface="Arial" panose="020B0604020202020204" pitchFamily="34" charset="0"/>
              <a:buNone/>
              <a:defRPr/>
            </a:pPr>
            <a:r>
              <a:rPr lang="ru-RU" sz="2000" i="1" dirty="0" smtClean="0">
                <a:latin typeface="Times New Roman" pitchFamily="18" charset="0"/>
                <a:cs typeface="Times New Roman" pitchFamily="18" charset="0"/>
              </a:rPr>
              <a:t> Доброта – это душевное расположение к людям, стремление делать добро другим.</a:t>
            </a:r>
          </a:p>
          <a:p>
            <a:pPr algn="just" eaLnBrk="1" fontAlgn="auto" hangingPunct="1">
              <a:spcAft>
                <a:spcPts val="0"/>
              </a:spcAft>
              <a:buFont typeface="Arial" panose="020B0604020202020204" pitchFamily="34" charset="0"/>
              <a:buNone/>
              <a:defRPr/>
            </a:pPr>
            <a:endParaRPr lang="ru-RU" sz="2000" i="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2400" b="1" dirty="0" smtClean="0">
                <a:latin typeface="Times New Roman" pitchFamily="18" charset="0"/>
                <a:cs typeface="Times New Roman" pitchFamily="18" charset="0"/>
              </a:rPr>
              <a:t>2. Перечисление синонимов.</a:t>
            </a:r>
          </a:p>
          <a:p>
            <a:pPr eaLnBrk="1" fontAlgn="auto" hangingPunct="1">
              <a:spcAft>
                <a:spcPts val="0"/>
              </a:spcAft>
              <a:buFont typeface="Arial" panose="020B0604020202020204" pitchFamily="34" charset="0"/>
              <a:buNone/>
              <a:defRPr/>
            </a:pPr>
            <a:r>
              <a:rPr lang="ru-RU" sz="2000" i="1" dirty="0" smtClean="0">
                <a:latin typeface="Times New Roman" pitchFamily="18" charset="0"/>
                <a:cs typeface="Times New Roman" pitchFamily="18" charset="0"/>
              </a:rPr>
              <a:t>Человечность – это внимательность, чуткость, гуманность.</a:t>
            </a:r>
          </a:p>
          <a:p>
            <a:pPr algn="just" eaLnBrk="1" fontAlgn="auto" hangingPunct="1">
              <a:spcAft>
                <a:spcPts val="0"/>
              </a:spcAft>
              <a:buFont typeface="Arial" panose="020B0604020202020204" pitchFamily="34" charset="0"/>
              <a:buNone/>
              <a:defRPr/>
            </a:pPr>
            <a:endParaRPr lang="ru-RU" sz="2400" b="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2400" b="1" dirty="0" smtClean="0">
                <a:latin typeface="Times New Roman" pitchFamily="18" charset="0"/>
                <a:cs typeface="Times New Roman" pitchFamily="18" charset="0"/>
              </a:rPr>
              <a:t>3.Указание на типичные качества характера, поступки людей, в которых проявляется понятие.</a:t>
            </a:r>
          </a:p>
          <a:p>
            <a:pPr algn="just" eaLnBrk="1" fontAlgn="auto" hangingPunct="1">
              <a:spcAft>
                <a:spcPts val="0"/>
              </a:spcAft>
              <a:buFont typeface="Arial" panose="020B0604020202020204" pitchFamily="34" charset="0"/>
              <a:buNone/>
              <a:defRPr/>
            </a:pPr>
            <a:r>
              <a:rPr lang="ru-RU" sz="2000" i="1" dirty="0" smtClean="0">
                <a:latin typeface="Times New Roman" pitchFamily="18" charset="0"/>
                <a:cs typeface="Times New Roman" pitchFamily="18" charset="0"/>
              </a:rPr>
              <a:t>Человечность – это готовность помогать людям, не обижать их словом и делом, понимать и прощать чужие слабости.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effectLst>
                  <a:outerShdw blurRad="38100" dist="38100" dir="2700000" algn="tl">
                    <a:srgbClr val="000000">
                      <a:alpha val="43137"/>
                    </a:srgbClr>
                  </a:outerShdw>
                </a:effectLst>
              </a:rPr>
              <a:t> </a:t>
            </a:r>
            <a:r>
              <a:rPr lang="ru-RU" sz="3200" b="1" dirty="0" smtClean="0">
                <a:solidFill>
                  <a:srgbClr val="002060"/>
                </a:solidFill>
                <a:effectLst>
                  <a:outerShdw blurRad="38100" dist="38100" dir="2700000" algn="tl">
                    <a:srgbClr val="000000">
                      <a:alpha val="43137"/>
                    </a:srgbClr>
                  </a:outerShdw>
                </a:effectLst>
              </a:rPr>
              <a:t>Вступление. Толкование значения слова</a:t>
            </a:r>
            <a:endParaRPr lang="ru-RU" sz="3200" dirty="0">
              <a:solidFill>
                <a:srgbClr val="002060"/>
              </a:solidFill>
              <a:effectLst>
                <a:outerShdw blurRad="38100" dist="38100" dir="2700000" algn="tl">
                  <a:srgbClr val="000000">
                    <a:alpha val="43137"/>
                  </a:srgbClr>
                </a:outerShdw>
              </a:effectLst>
            </a:endParaRPr>
          </a:p>
        </p:txBody>
      </p:sp>
      <p:sp>
        <p:nvSpPr>
          <p:cNvPr id="8195"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Слово «человечность» обозначает одно из важнейших  качеств человека: стремление помочь тому, кто оказался в беде, не обижать окружающих словом или делом, уважать человеческое достоинство.</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t> </a:t>
            </a:r>
            <a:r>
              <a:rPr lang="ru-RU" sz="3200" b="1" dirty="0" smtClean="0">
                <a:solidFill>
                  <a:srgbClr val="002060"/>
                </a:solidFill>
              </a:rPr>
              <a:t> </a:t>
            </a:r>
            <a:r>
              <a:rPr lang="ru-RU" sz="3200" b="1" dirty="0" smtClean="0">
                <a:solidFill>
                  <a:srgbClr val="002060"/>
                </a:solidFill>
                <a:effectLst>
                  <a:outerShdw blurRad="38100" dist="38100" dir="2700000" algn="tl">
                    <a:srgbClr val="000000">
                      <a:alpha val="43137"/>
                    </a:srgbClr>
                  </a:outerShdw>
                </a:effectLst>
              </a:rPr>
              <a:t>Комментарий</a:t>
            </a:r>
            <a:endParaRPr lang="ru-RU" sz="3200" dirty="0">
              <a:solidFill>
                <a:srgbClr val="002060"/>
              </a:solidFill>
              <a:effectLst>
                <a:outerShdw blurRad="38100" dist="38100" dir="2700000" algn="tl">
                  <a:srgbClr val="000000">
                    <a:alpha val="43137"/>
                  </a:srgbClr>
                </a:outerShdw>
              </a:effectLst>
            </a:endParaRPr>
          </a:p>
        </p:txBody>
      </p:sp>
      <p:sp>
        <p:nvSpPr>
          <p:cNvPr id="9219"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r>
              <a:rPr lang="ru-RU" altLang="ru-RU" sz="2800" smtClean="0">
                <a:latin typeface="Times New Roman" panose="02020603050405020304" pitchFamily="18" charset="0"/>
                <a:cs typeface="Times New Roman" panose="02020603050405020304" pitchFamily="18" charset="0"/>
              </a:rPr>
              <a:t>         Я считаю, что в наше время это одно из самых важных слов: люди часто думают только о себе, о своей выгоде, забывая о том, что окружающие нуждаются в доброте и заботе. Каждый хочет, чтобы в нем видели и уважали человека.</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t> </a:t>
            </a:r>
            <a:r>
              <a:rPr lang="ru-RU" sz="3200" b="1" dirty="0" smtClean="0">
                <a:solidFill>
                  <a:srgbClr val="002060"/>
                </a:solidFill>
              </a:rPr>
              <a:t> </a:t>
            </a:r>
            <a:r>
              <a:rPr lang="ru-RU" sz="3200" b="1" dirty="0" smtClean="0">
                <a:solidFill>
                  <a:srgbClr val="002060"/>
                </a:solidFill>
                <a:effectLst>
                  <a:outerShdw blurRad="38100" dist="38100" dir="2700000" algn="tl">
                    <a:srgbClr val="000000">
                      <a:alpha val="43137"/>
                    </a:srgbClr>
                  </a:outerShdw>
                </a:effectLst>
              </a:rPr>
              <a:t>Логический переход. Пример из текста</a:t>
            </a:r>
            <a:endParaRPr lang="ru-RU" sz="3200" dirty="0">
              <a:solidFill>
                <a:srgbClr val="002060"/>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92500" lnSpcReduction="10000"/>
          </a:bodyPr>
          <a:lstStyle/>
          <a:p>
            <a:pPr algn="just" eaLnBrk="1" fontAlgn="auto" hangingPunct="1">
              <a:spcAft>
                <a:spcPts val="0"/>
              </a:spcAft>
              <a:buFont typeface="Arial" panose="020B0604020202020204" pitchFamily="34" charset="0"/>
              <a:buNone/>
              <a:defRPr/>
            </a:pPr>
            <a:r>
              <a:rPr lang="ru-RU" sz="2400" i="1" dirty="0" smtClean="0"/>
              <a:t> </a:t>
            </a:r>
            <a:r>
              <a:rPr lang="ru-RU" sz="2400" i="1" dirty="0" smtClean="0">
                <a:latin typeface="Times New Roman" pitchFamily="18" charset="0"/>
                <a:cs typeface="Times New Roman" pitchFamily="18" charset="0"/>
              </a:rPr>
              <a:t>    </a:t>
            </a:r>
          </a:p>
          <a:p>
            <a:pPr algn="just" eaLnBrk="1" fontAlgn="auto" hangingPunct="1">
              <a:spcAft>
                <a:spcPts val="0"/>
              </a:spcAft>
              <a:buFont typeface="Arial" panose="020B0604020202020204" pitchFamily="34" charset="0"/>
              <a:buNone/>
              <a:defRPr/>
            </a:pPr>
            <a:endParaRPr lang="ru-RU" sz="2400" i="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2400" i="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  В тексте А.И. Куприна можно найти пример, подтверждающий мою мысль. Доктор Пирогов совершил человечный поступок, когда помог семье </a:t>
            </a:r>
            <a:r>
              <a:rPr lang="ru-RU" sz="2800" dirty="0" err="1" smtClean="0">
                <a:latin typeface="Times New Roman" pitchFamily="18" charset="0"/>
                <a:cs typeface="Times New Roman" pitchFamily="18" charset="0"/>
              </a:rPr>
              <a:t>Мерцаловых</a:t>
            </a:r>
            <a:r>
              <a:rPr lang="ru-RU" sz="2800" dirty="0" smtClean="0">
                <a:latin typeface="Times New Roman" pitchFamily="18" charset="0"/>
                <a:cs typeface="Times New Roman" pitchFamily="18" charset="0"/>
              </a:rPr>
              <a:t>, оказавшейся на грани нищеты, причём сделал это очень тактично, не обидев бедняков высокомерием. Не случайно рассказ назван «Чудесный доктор». Герой совершает чудо человечности, спасая людей своей заботой.   </a:t>
            </a:r>
          </a:p>
          <a:p>
            <a:pPr algn="just" eaLnBrk="1" fontAlgn="auto" hangingPunct="1">
              <a:spcAft>
                <a:spcPts val="0"/>
              </a:spcAft>
              <a:buFont typeface="Arial" panose="020B0604020202020204" pitchFamily="34" charset="0"/>
              <a:buNone/>
              <a:defRPr/>
            </a:pPr>
            <a:r>
              <a:rPr lang="ru-RU" sz="2800" dirty="0" smtClean="0">
                <a:latin typeface="Times New Roman" pitchFamily="18" charset="0"/>
                <a:cs typeface="Times New Roman" pitchFamily="18" charset="0"/>
              </a:rPr>
              <a:t>          </a:t>
            </a:r>
            <a:endParaRPr lang="ru-RU" sz="2800" b="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endParaRPr lang="ru-RU" sz="2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t> </a:t>
            </a:r>
            <a:r>
              <a:rPr lang="ru-RU" sz="3200" b="1" dirty="0" smtClean="0">
                <a:solidFill>
                  <a:srgbClr val="002060"/>
                </a:solidFill>
              </a:rPr>
              <a:t> </a:t>
            </a:r>
            <a:r>
              <a:rPr lang="ru-RU" sz="3200" b="1" dirty="0" smtClean="0">
                <a:solidFill>
                  <a:srgbClr val="002060"/>
                </a:solidFill>
                <a:effectLst>
                  <a:outerShdw blurRad="38100" dist="38100" dir="2700000" algn="tl">
                    <a:srgbClr val="000000">
                      <a:alpha val="43137"/>
                    </a:srgbClr>
                  </a:outerShdw>
                </a:effectLst>
              </a:rPr>
              <a:t>Логический переход. Пример из опыта</a:t>
            </a:r>
            <a:endParaRPr lang="ru-RU" sz="3200" dirty="0">
              <a:solidFill>
                <a:srgbClr val="002060"/>
              </a:solidFill>
              <a:effectLst>
                <a:outerShdw blurRad="38100" dist="38100" dir="2700000" algn="tl">
                  <a:srgbClr val="000000">
                    <a:alpha val="43137"/>
                  </a:srgbClr>
                </a:outerShdw>
              </a:effectLst>
            </a:endParaRPr>
          </a:p>
        </p:txBody>
      </p:sp>
      <p:sp>
        <p:nvSpPr>
          <p:cNvPr id="11267"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   Проявления человечности мы часто встречаем и в повседневной жизни. Например, не так давно мои родители  перечисляли деньги для беженцев с Украины, потому что хотели помочь людям, оказавшимся в страшной беде.  </a:t>
            </a:r>
          </a:p>
          <a:p>
            <a:pPr algn="just" eaLnBrk="1" hangingPunct="1">
              <a:buFont typeface="Arial" panose="020B0604020202020204" pitchFamily="34" charset="0"/>
              <a:buNone/>
            </a:pPr>
            <a:r>
              <a:rPr lang="ru-RU" altLang="ru-RU" sz="2800" smtClean="0">
                <a:latin typeface="Times New Roman" panose="02020603050405020304" pitchFamily="18" charset="0"/>
                <a:cs typeface="Times New Roman" panose="02020603050405020304" pitchFamily="18" charset="0"/>
              </a:rPr>
              <a:t>          </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t> </a:t>
            </a:r>
            <a:r>
              <a:rPr lang="ru-RU" sz="3200" b="1" dirty="0" smtClean="0">
                <a:solidFill>
                  <a:srgbClr val="002060"/>
                </a:solidFill>
              </a:rPr>
              <a:t> </a:t>
            </a:r>
            <a:r>
              <a:rPr lang="ru-RU" sz="3200" b="1" dirty="0" smtClean="0">
                <a:solidFill>
                  <a:srgbClr val="002060"/>
                </a:solidFill>
                <a:effectLst>
                  <a:outerShdw blurRad="38100" dist="38100" dir="2700000" algn="tl">
                    <a:srgbClr val="000000">
                      <a:alpha val="43137"/>
                    </a:srgbClr>
                  </a:outerShdw>
                </a:effectLst>
              </a:rPr>
              <a:t>Вывод</a:t>
            </a:r>
            <a:endParaRPr lang="ru-RU" sz="3200" dirty="0">
              <a:solidFill>
                <a:srgbClr val="002060"/>
              </a:solidFill>
              <a:effectLst>
                <a:outerShdw blurRad="38100" dist="38100" dir="2700000" algn="tl">
                  <a:srgbClr val="000000">
                    <a:alpha val="43137"/>
                  </a:srgbClr>
                </a:outerShdw>
              </a:effectLst>
            </a:endParaRPr>
          </a:p>
        </p:txBody>
      </p:sp>
      <p:sp>
        <p:nvSpPr>
          <p:cNvPr id="12291"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    Таким образом, «человечность» - это одно из тех слов, которые учат нас уважать людей, помогать им. Проявляя человечность, каждый из нас становится чище и лучше - становится настоящим Человеком.</a:t>
            </a:r>
          </a:p>
          <a:p>
            <a:pPr algn="just" eaLnBrk="1" hangingPunct="1">
              <a:buFont typeface="Arial" panose="020B0604020202020204" pitchFamily="34" charset="0"/>
              <a:buNone/>
            </a:pPr>
            <a:r>
              <a:rPr lang="ru-RU" altLang="ru-RU" sz="2800" smtClean="0">
                <a:latin typeface="Times New Roman" panose="02020603050405020304" pitchFamily="18" charset="0"/>
                <a:cs typeface="Times New Roman" panose="02020603050405020304" pitchFamily="18" charset="0"/>
              </a:rPr>
              <a:t>          </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t> </a:t>
            </a:r>
            <a:r>
              <a:rPr lang="ru-RU" sz="3200" b="1" dirty="0" smtClean="0">
                <a:solidFill>
                  <a:srgbClr val="002060"/>
                </a:solidFill>
              </a:rPr>
              <a:t> </a:t>
            </a:r>
            <a:r>
              <a:rPr lang="ru-RU" sz="3200" b="1" dirty="0" smtClean="0">
                <a:solidFill>
                  <a:srgbClr val="002060"/>
                </a:solidFill>
                <a:effectLst>
                  <a:outerShdw blurRad="38100" dist="38100" dir="2700000" algn="tl">
                    <a:srgbClr val="000000">
                      <a:alpha val="43137"/>
                    </a:srgbClr>
                  </a:outerShdw>
                </a:effectLst>
              </a:rPr>
              <a:t>Задание 9.2</a:t>
            </a:r>
            <a:endParaRPr lang="ru-RU" sz="3200" dirty="0">
              <a:solidFill>
                <a:srgbClr val="002060"/>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92500" lnSpcReduction="10000"/>
          </a:bodyPr>
          <a:lstStyle/>
          <a:p>
            <a:pPr algn="just" eaLnBrk="1" fontAlgn="auto" hangingPunct="1">
              <a:spcAft>
                <a:spcPts val="0"/>
              </a:spcAft>
              <a:buFont typeface="Arial" panose="020B0604020202020204" pitchFamily="34" charset="0"/>
              <a:buNone/>
              <a:defRPr/>
            </a:pPr>
            <a:r>
              <a:rPr lang="ru-RU" sz="2400" i="1" dirty="0" smtClean="0"/>
              <a:t> </a:t>
            </a:r>
            <a:r>
              <a:rPr lang="ru-RU" sz="2400" i="1" dirty="0" smtClean="0">
                <a:latin typeface="Times New Roman" pitchFamily="18" charset="0"/>
                <a:cs typeface="Times New Roman" pitchFamily="18" charset="0"/>
              </a:rPr>
              <a:t>    </a:t>
            </a:r>
          </a:p>
          <a:p>
            <a:pPr algn="just" eaLnBrk="1" fontAlgn="auto" hangingPunct="1">
              <a:spcAft>
                <a:spcPts val="0"/>
              </a:spcAft>
              <a:buFont typeface="Arial" panose="020B0604020202020204" pitchFamily="34" charset="0"/>
              <a:buNone/>
              <a:defRPr/>
            </a:pPr>
            <a:endParaRPr lang="ru-RU" sz="2400" i="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2400" i="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     Напишите сочинение-рассуждение. Объясните, как Вы понимаете смысл предложения текста: </a:t>
            </a:r>
            <a:r>
              <a:rPr lang="ru-RU" sz="2800" b="1" dirty="0" smtClean="0">
                <a:latin typeface="Times New Roman" pitchFamily="18" charset="0"/>
                <a:cs typeface="Times New Roman" pitchFamily="18" charset="0"/>
              </a:rPr>
              <a:t>«Просто чудо совершил этот святой человек».</a:t>
            </a:r>
          </a:p>
          <a:p>
            <a:pPr algn="just" eaLnBrk="1" fontAlgn="auto" hangingPunct="1">
              <a:spcAft>
                <a:spcPts val="0"/>
              </a:spcAft>
              <a:buFont typeface="Arial" panose="020B0604020202020204" pitchFamily="34" charset="0"/>
              <a:buNone/>
              <a:defRPr/>
            </a:pPr>
            <a:r>
              <a:rPr lang="ru-RU" sz="2800" dirty="0" smtClean="0">
                <a:latin typeface="Times New Roman" pitchFamily="18" charset="0"/>
                <a:cs typeface="Times New Roman" pitchFamily="18" charset="0"/>
              </a:rPr>
              <a:t>               Приведите в сочинении два аргумента из прочитанного текста, подтверждающих Ваши рассуждения.</a:t>
            </a:r>
          </a:p>
          <a:p>
            <a:pPr algn="just" eaLnBrk="1" fontAlgn="auto" hangingPunct="1">
              <a:spcAft>
                <a:spcPts val="0"/>
              </a:spcAft>
              <a:buFont typeface="Arial" panose="020B0604020202020204" pitchFamily="34" charset="0"/>
              <a:buNone/>
              <a:defRPr/>
            </a:pPr>
            <a:r>
              <a:rPr lang="ru-RU" sz="2800" smtClean="0">
                <a:latin typeface="Times New Roman" pitchFamily="18" charset="0"/>
                <a:cs typeface="Times New Roman" pitchFamily="18" charset="0"/>
              </a:rPr>
              <a:t>               Приводя </a:t>
            </a:r>
            <a:r>
              <a:rPr lang="ru-RU" sz="2800" dirty="0" smtClean="0">
                <a:latin typeface="Times New Roman" pitchFamily="18" charset="0"/>
                <a:cs typeface="Times New Roman" pitchFamily="18" charset="0"/>
              </a:rPr>
              <a:t>примеры, указывайте номера нужных предложений или применяйте цитирование</a:t>
            </a:r>
          </a:p>
          <a:p>
            <a:pPr algn="just" eaLnBrk="1" fontAlgn="auto" hangingPunct="1">
              <a:spcAft>
                <a:spcPts val="0"/>
              </a:spcAft>
              <a:buFont typeface="Arial" panose="020B0604020202020204" pitchFamily="34" charset="0"/>
              <a:buNone/>
              <a:defRPr/>
            </a:pPr>
            <a:r>
              <a:rPr lang="ru-RU" sz="2800" dirty="0" smtClean="0">
                <a:latin typeface="Times New Roman" pitchFamily="18" charset="0"/>
                <a:cs typeface="Times New Roman" pitchFamily="18" charset="0"/>
              </a:rPr>
              <a:t>          </a:t>
            </a:r>
            <a:endParaRPr lang="ru-RU" sz="2800" b="1"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endParaRPr lang="ru-RU" sz="2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7875"/>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2400" b="1" i="1" dirty="0" smtClean="0"/>
              <a:t> </a:t>
            </a:r>
            <a:r>
              <a:rPr lang="ru-RU" sz="3600" b="1" dirty="0" smtClean="0">
                <a:solidFill>
                  <a:srgbClr val="002060"/>
                </a:solidFill>
                <a:effectLst>
                  <a:outerShdw blurRad="38100" dist="38100" dir="2700000" algn="tl">
                    <a:srgbClr val="000000">
                      <a:alpha val="43137"/>
                    </a:srgbClr>
                  </a:outerShdw>
                </a:effectLst>
              </a:rPr>
              <a:t>Задание 9.2</a:t>
            </a:r>
            <a:r>
              <a:rPr lang="ru-RU" sz="2400" b="1" i="1" dirty="0" smtClean="0">
                <a:solidFill>
                  <a:srgbClr val="002060"/>
                </a:solidFill>
                <a:effectLst>
                  <a:outerShdw blurRad="38100" dist="38100" dir="2700000" algn="tl">
                    <a:srgbClr val="000000">
                      <a:alpha val="43137"/>
                    </a:srgbClr>
                  </a:outerShdw>
                </a:effectLst>
              </a:rPr>
              <a:t>  </a:t>
            </a:r>
            <a:r>
              <a:rPr lang="ru-RU" sz="3600" b="1" dirty="0" smtClean="0">
                <a:solidFill>
                  <a:srgbClr val="002060"/>
                </a:solidFill>
                <a:effectLst>
                  <a:outerShdw blurRad="38100" dist="38100" dir="2700000" algn="tl">
                    <a:srgbClr val="000000">
                      <a:alpha val="43137"/>
                    </a:srgbClr>
                  </a:outerShdw>
                </a:effectLst>
              </a:rPr>
              <a:t>Критерии оценивания</a:t>
            </a:r>
            <a:r>
              <a:rPr lang="ru-RU" sz="2400" b="1" i="1" dirty="0" smtClean="0">
                <a:solidFill>
                  <a:srgbClr val="002060"/>
                </a:solidFill>
                <a:effectLst>
                  <a:outerShdw blurRad="38100" dist="38100" dir="2700000" algn="tl">
                    <a:srgbClr val="000000">
                      <a:alpha val="43137"/>
                    </a:srgbClr>
                  </a:outerShdw>
                </a:effectLst>
              </a:rPr>
              <a:t> </a:t>
            </a:r>
            <a:endParaRPr lang="ru-RU" sz="3600" dirty="0">
              <a:solidFill>
                <a:schemeClr val="tx2">
                  <a:lumMod val="75000"/>
                </a:schemeClr>
              </a:solidFill>
              <a:effectLst>
                <a:outerShdw blurRad="38100" dist="38100" dir="2700000" algn="tl">
                  <a:srgbClr val="000000">
                    <a:alpha val="43137"/>
                  </a:srgbClr>
                </a:outerShdw>
              </a:effectLst>
            </a:endParaRPr>
          </a:p>
        </p:txBody>
      </p:sp>
      <p:pic>
        <p:nvPicPr>
          <p:cNvPr id="1433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2711" t="26201" r="50888" b="4349"/>
          <a:stretch>
            <a:fillRect/>
          </a:stretch>
        </p:blipFill>
        <p:spPr>
          <a:xfrm>
            <a:off x="2124075" y="1014413"/>
            <a:ext cx="5472113" cy="5872162"/>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437"/>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2400" b="1" i="1" dirty="0" smtClean="0"/>
              <a:t> </a:t>
            </a:r>
            <a:r>
              <a:rPr lang="ru-RU" sz="3600" b="1" dirty="0" smtClean="0">
                <a:solidFill>
                  <a:srgbClr val="002060"/>
                </a:solidFill>
                <a:effectLst>
                  <a:outerShdw blurRad="38100" dist="38100" dir="2700000" algn="tl">
                    <a:srgbClr val="000000">
                      <a:alpha val="43137"/>
                    </a:srgbClr>
                  </a:outerShdw>
                </a:effectLst>
              </a:rPr>
              <a:t>Задание 9.2  Критерии оценивания</a:t>
            </a:r>
            <a:r>
              <a:rPr lang="ru-RU" sz="2400" b="1" i="1" dirty="0" smtClean="0">
                <a:solidFill>
                  <a:srgbClr val="002060"/>
                </a:solidFill>
                <a:effectLst>
                  <a:outerShdw blurRad="38100" dist="38100" dir="2700000" algn="tl">
                    <a:srgbClr val="000000">
                      <a:alpha val="43137"/>
                    </a:srgbClr>
                  </a:outerShdw>
                </a:effectLst>
              </a:rPr>
              <a:t> </a:t>
            </a:r>
            <a:endParaRPr lang="ru-RU" sz="3600" dirty="0">
              <a:solidFill>
                <a:schemeClr val="tx2">
                  <a:lumMod val="75000"/>
                </a:schemeClr>
              </a:solidFill>
              <a:effectLst>
                <a:outerShdw blurRad="38100" dist="38100" dir="2700000" algn="tl">
                  <a:srgbClr val="000000">
                    <a:alpha val="43137"/>
                  </a:srgbClr>
                </a:outerShdw>
              </a:effectLst>
            </a:endParaRPr>
          </a:p>
        </p:txBody>
      </p:sp>
      <p:pic>
        <p:nvPicPr>
          <p:cNvPr id="15363"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54439" t="12427" r="9158" b="16974"/>
          <a:stretch>
            <a:fillRect/>
          </a:stretch>
        </p:blipFill>
        <p:spPr>
          <a:xfrm>
            <a:off x="1763713" y="966788"/>
            <a:ext cx="5400675" cy="5891212"/>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solidFill>
                  <a:srgbClr val="002060"/>
                </a:solidFill>
                <a:effectLst>
                  <a:outerShdw blurRad="38100" dist="38100" dir="2700000" algn="tl">
                    <a:srgbClr val="000000">
                      <a:alpha val="43137"/>
                    </a:srgbClr>
                  </a:outerShdw>
                </a:effectLst>
              </a:rPr>
              <a:t>9.2</a:t>
            </a:r>
            <a:r>
              <a:rPr lang="ru-RU" sz="3600" b="1" dirty="0" smtClean="0">
                <a:effectLst>
                  <a:outerShdw blurRad="38100" dist="38100" dir="2700000" algn="tl">
                    <a:srgbClr val="000000">
                      <a:alpha val="43137"/>
                    </a:srgbClr>
                  </a:outerShdw>
                </a:effectLst>
              </a:rPr>
              <a:t>  </a:t>
            </a:r>
            <a:r>
              <a:rPr lang="ru-RU" sz="3600" b="1" dirty="0" smtClean="0">
                <a:solidFill>
                  <a:schemeClr val="tx2">
                    <a:lumMod val="75000"/>
                  </a:schemeClr>
                </a:solidFill>
                <a:effectLst>
                  <a:outerShdw blurRad="38100" dist="38100" dir="2700000" algn="tl">
                    <a:srgbClr val="000000">
                      <a:alpha val="43137"/>
                    </a:srgbClr>
                  </a:outerShdw>
                </a:effectLst>
              </a:rPr>
              <a:t>Композиция сочинения</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defRPr/>
            </a:pPr>
            <a:endParaRPr lang="ru-RU" sz="2400" dirty="0">
              <a:solidFill>
                <a:schemeClr val="tx2">
                  <a:lumMod val="75000"/>
                </a:schemeClr>
              </a:solidFill>
            </a:endParaRPr>
          </a:p>
        </p:txBody>
      </p:sp>
      <p:graphicFrame>
        <p:nvGraphicFramePr>
          <p:cNvPr id="5" name="Схема 4"/>
          <p:cNvGraphicFramePr/>
          <p:nvPr/>
        </p:nvGraphicFramePr>
        <p:xfrm>
          <a:off x="1142976" y="2214554"/>
          <a:ext cx="6786610" cy="4071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effectLst>
                  <a:outerShdw blurRad="38100" dist="38100" dir="2700000" algn="tl">
                    <a:srgbClr val="000000">
                      <a:alpha val="43137"/>
                    </a:srgbClr>
                  </a:outerShdw>
                </a:effectLst>
              </a:rPr>
              <a:t> </a:t>
            </a:r>
            <a:r>
              <a:rPr lang="ru-RU" sz="3200" b="1" dirty="0" smtClean="0">
                <a:solidFill>
                  <a:srgbClr val="002060"/>
                </a:solidFill>
                <a:effectLst>
                  <a:outerShdw blurRad="38100" dist="38100" dir="2700000" algn="tl">
                    <a:srgbClr val="000000">
                      <a:alpha val="43137"/>
                    </a:srgbClr>
                  </a:outerShdw>
                </a:effectLst>
              </a:rPr>
              <a:t>Вступление.  Моё понимание высказывания</a:t>
            </a:r>
            <a:endParaRPr lang="ru-RU" sz="3200" dirty="0">
              <a:solidFill>
                <a:srgbClr val="002060"/>
              </a:solidFill>
              <a:effectLst>
                <a:outerShdw blurRad="38100" dist="38100" dir="2700000" algn="tl">
                  <a:srgbClr val="000000">
                    <a:alpha val="43137"/>
                  </a:srgbClr>
                </a:outerShdw>
              </a:effectLst>
            </a:endParaRPr>
          </a:p>
        </p:txBody>
      </p:sp>
      <p:sp>
        <p:nvSpPr>
          <p:cNvPr id="17411"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 Чудом мы называем что-то поразительное, удивляющее нас своей необычностью. Почему же поступок доктора назван чудом, а сам Пирогов святым человеком? Для ответа на эти вопросы обратимся к тексту А.И. Куприна. </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effectLst>
                  <a:outerShdw blurRad="38100" dist="38100" dir="2700000" algn="tl">
                    <a:srgbClr val="000000">
                      <a:alpha val="43137"/>
                    </a:srgbClr>
                  </a:outerShdw>
                </a:effectLst>
              </a:rPr>
              <a:t> </a:t>
            </a:r>
            <a:r>
              <a:rPr lang="ru-RU" sz="3200" b="1" dirty="0" smtClean="0">
                <a:solidFill>
                  <a:srgbClr val="002060"/>
                </a:solidFill>
                <a:effectLst>
                  <a:outerShdw blurRad="38100" dist="38100" dir="2700000" algn="tl">
                    <a:srgbClr val="000000">
                      <a:alpha val="43137"/>
                    </a:srgbClr>
                  </a:outerShdw>
                </a:effectLst>
              </a:rPr>
              <a:t> Первый пример из текста</a:t>
            </a:r>
            <a:endParaRPr lang="ru-RU" sz="3200" dirty="0">
              <a:solidFill>
                <a:srgbClr val="002060"/>
              </a:solidFill>
              <a:effectLst>
                <a:outerShdw blurRad="38100" dist="38100" dir="2700000" algn="tl">
                  <a:srgbClr val="000000">
                    <a:alpha val="43137"/>
                  </a:srgbClr>
                </a:outerShdw>
              </a:effectLst>
            </a:endParaRPr>
          </a:p>
        </p:txBody>
      </p:sp>
      <p:sp>
        <p:nvSpPr>
          <p:cNvPr id="18435"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  Для Мерцалова, находящегося на грани отчаяния, чудом кажется уже то, что незнакомый человек не остался равнодушным, как многие окружающие, а пришёл на помощь нуждающимся людям.</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effectLst>
                  <a:outerShdw blurRad="38100" dist="38100" dir="2700000" algn="tl">
                    <a:srgbClr val="000000">
                      <a:alpha val="43137"/>
                    </a:srgbClr>
                  </a:outerShdw>
                </a:effectLst>
              </a:rPr>
              <a:t> </a:t>
            </a:r>
            <a:r>
              <a:rPr lang="ru-RU" sz="3200" b="1" dirty="0" smtClean="0">
                <a:solidFill>
                  <a:srgbClr val="002060"/>
                </a:solidFill>
                <a:effectLst>
                  <a:outerShdw blurRad="38100" dist="38100" dir="2700000" algn="tl">
                    <a:srgbClr val="000000">
                      <a:alpha val="43137"/>
                    </a:srgbClr>
                  </a:outerShdw>
                </a:effectLst>
              </a:rPr>
              <a:t>  Второй пример из текста</a:t>
            </a:r>
            <a:endParaRPr lang="ru-RU" sz="3200" dirty="0">
              <a:solidFill>
                <a:srgbClr val="002060"/>
              </a:solidFill>
              <a:effectLst>
                <a:outerShdw blurRad="38100" dist="38100" dir="2700000" algn="tl">
                  <a:srgbClr val="000000">
                    <a:alpha val="43137"/>
                  </a:srgbClr>
                </a:outerShdw>
              </a:effectLst>
            </a:endParaRPr>
          </a:p>
        </p:txBody>
      </p:sp>
      <p:sp>
        <p:nvSpPr>
          <p:cNvPr id="19459"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   Святыми мы называем людей, которые, не думая о себе, несут в мир добро, творят чудеса. Именно таким изображён доктор Пирогов, не пожалевший ни своего времени, ни денег для  бедняков. Не случайно Мерцалов хочет знать имя человека,  за которого его дети  будут молиться, а Гриша сравнивает доктора с ангелом.</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2000" b="1" i="1" dirty="0" smtClean="0">
                <a:effectLst>
                  <a:outerShdw blurRad="38100" dist="38100" dir="2700000" algn="tl">
                    <a:srgbClr val="000000">
                      <a:alpha val="43137"/>
                    </a:srgbClr>
                  </a:outerShdw>
                </a:effectLst>
              </a:rPr>
              <a:t> </a:t>
            </a:r>
            <a:r>
              <a:rPr lang="ru-RU" sz="3200" b="1" dirty="0" smtClean="0">
                <a:solidFill>
                  <a:srgbClr val="002060"/>
                </a:solidFill>
                <a:effectLst>
                  <a:outerShdw blurRad="38100" dist="38100" dir="2700000" algn="tl">
                    <a:srgbClr val="000000">
                      <a:alpha val="43137"/>
                    </a:srgbClr>
                  </a:outerShdw>
                </a:effectLst>
              </a:rPr>
              <a:t>  Заключение</a:t>
            </a:r>
            <a:endParaRPr lang="ru-RU" sz="3200" dirty="0">
              <a:solidFill>
                <a:srgbClr val="002060"/>
              </a:solidFill>
              <a:effectLst>
                <a:outerShdw blurRad="38100" dist="38100" dir="2700000" algn="tl">
                  <a:srgbClr val="000000">
                    <a:alpha val="43137"/>
                  </a:srgbClr>
                </a:outerShdw>
              </a:effectLst>
            </a:endParaRPr>
          </a:p>
        </p:txBody>
      </p:sp>
      <p:sp>
        <p:nvSpPr>
          <p:cNvPr id="20483" name="Подзаголовок 2"/>
          <p:cNvSpPr>
            <a:spLocks noGrp="1"/>
          </p:cNvSpPr>
          <p:nvPr>
            <p:ph idx="1"/>
          </p:nvPr>
        </p:nvSpPr>
        <p:spPr/>
        <p:txBody>
          <a:bodyPr/>
          <a:lstStyle/>
          <a:p>
            <a:pPr algn="just" eaLnBrk="1" hangingPunct="1">
              <a:buFont typeface="Arial" panose="020B0604020202020204" pitchFamily="34" charset="0"/>
              <a:buNone/>
            </a:pPr>
            <a:r>
              <a:rPr lang="ru-RU" altLang="ru-RU" sz="2400" i="1" smtClean="0"/>
              <a:t> </a:t>
            </a:r>
            <a:r>
              <a:rPr lang="ru-RU" altLang="ru-RU" sz="2400" i="1" smtClean="0">
                <a:latin typeface="Times New Roman" panose="02020603050405020304" pitchFamily="18" charset="0"/>
                <a:cs typeface="Times New Roman" panose="02020603050405020304" pitchFamily="18" charset="0"/>
              </a:rPr>
              <a:t>    </a:t>
            </a:r>
          </a:p>
          <a:p>
            <a:pPr algn="just" eaLnBrk="1" hangingPunct="1">
              <a:buFont typeface="Arial" panose="020B0604020202020204" pitchFamily="34" charset="0"/>
              <a:buNone/>
            </a:pPr>
            <a:endParaRPr lang="ru-RU" altLang="ru-RU" sz="2400" i="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r>
              <a:rPr lang="ru-RU" altLang="ru-RU" sz="2400" i="1" smtClean="0">
                <a:latin typeface="Times New Roman" panose="02020603050405020304" pitchFamily="18" charset="0"/>
                <a:cs typeface="Times New Roman" panose="02020603050405020304" pitchFamily="18" charset="0"/>
              </a:rPr>
              <a:t>          </a:t>
            </a:r>
            <a:r>
              <a:rPr lang="ru-RU" altLang="ru-RU" sz="2800" smtClean="0">
                <a:latin typeface="Times New Roman" panose="02020603050405020304" pitchFamily="18" charset="0"/>
                <a:cs typeface="Times New Roman" panose="02020603050405020304" pitchFamily="18" charset="0"/>
              </a:rPr>
              <a:t>    Итак, А.И. Куприн показывает, что добро может творить настоящие чудеса, изменить к лучшему жизнь окружающих нас людей.</a:t>
            </a:r>
            <a:endParaRPr lang="ru-RU" altLang="ru-RU" sz="2800" b="1" smtClean="0">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pPr>
            <a:endParaRPr lang="ru-RU" altLang="ru-RU" sz="240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effectLst>
                  <a:outerShdw blurRad="38100" dist="38100" dir="2700000" algn="tl">
                    <a:srgbClr val="000000">
                      <a:alpha val="43137"/>
                    </a:srgbClr>
                  </a:outerShdw>
                </a:effectLst>
              </a:rPr>
              <a:t> </a:t>
            </a:r>
            <a:r>
              <a:rPr lang="ru-RU" sz="3600" b="1" dirty="0" smtClean="0">
                <a:solidFill>
                  <a:schemeClr val="tx2">
                    <a:lumMod val="75000"/>
                  </a:schemeClr>
                </a:solidFill>
                <a:effectLst>
                  <a:outerShdw blurRad="38100" dist="38100" dir="2700000" algn="tl">
                    <a:srgbClr val="000000">
                      <a:alpha val="43137"/>
                    </a:srgbClr>
                  </a:outerShdw>
                </a:effectLst>
              </a:rPr>
              <a:t>Задание 9.1</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55000" lnSpcReduction="20000"/>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algn="just" eaLnBrk="1" fontAlgn="auto" hangingPunct="1">
              <a:spcAft>
                <a:spcPts val="0"/>
              </a:spcAft>
              <a:buFont typeface="Arial" panose="020B0604020202020204" pitchFamily="34" charset="0"/>
              <a:buNone/>
              <a:defRPr/>
            </a:pPr>
            <a:r>
              <a:rPr lang="ru-RU" dirty="0" smtClean="0">
                <a:latin typeface="Times New Roman" pitchFamily="18" charset="0"/>
                <a:cs typeface="Times New Roman" pitchFamily="18" charset="0"/>
              </a:rPr>
              <a:t>Напишите сочинение-рассуждение, раскрывая смысл высказывания Константина Александровича Федина «Точность слова является не только требованием стиля, требованием вкуса, но, прежде всего, требованием смысла».</a:t>
            </a:r>
          </a:p>
          <a:p>
            <a:pPr algn="just" eaLnBrk="1" fontAlgn="auto" hangingPunct="1">
              <a:spcAft>
                <a:spcPts val="0"/>
              </a:spcAft>
              <a:buFont typeface="Arial" panose="020B0604020202020204" pitchFamily="34" charset="0"/>
              <a:buNone/>
              <a:defRPr/>
            </a:pPr>
            <a:r>
              <a:rPr lang="ru-RU" dirty="0" smtClean="0">
                <a:latin typeface="Times New Roman" pitchFamily="18" charset="0"/>
                <a:cs typeface="Times New Roman" pitchFamily="18" charset="0"/>
              </a:rPr>
              <a:t>Аргументируя свой ответ, приведите </a:t>
            </a:r>
            <a:r>
              <a:rPr lang="ru-RU" b="1" dirty="0" smtClean="0">
                <a:latin typeface="Times New Roman" pitchFamily="18" charset="0"/>
                <a:cs typeface="Times New Roman" pitchFamily="18" charset="0"/>
              </a:rPr>
              <a:t>два </a:t>
            </a:r>
            <a:r>
              <a:rPr lang="ru-RU" dirty="0" smtClean="0">
                <a:latin typeface="Times New Roman" pitchFamily="18" charset="0"/>
                <a:cs typeface="Times New Roman" pitchFamily="18" charset="0"/>
              </a:rPr>
              <a:t>примера из прочитанного текста.</a:t>
            </a:r>
          </a:p>
          <a:p>
            <a:pPr algn="just" eaLnBrk="1" fontAlgn="auto" hangingPunct="1">
              <a:spcAft>
                <a:spcPts val="0"/>
              </a:spcAft>
              <a:buFont typeface="Arial" panose="020B0604020202020204" pitchFamily="34" charset="0"/>
              <a:buNone/>
              <a:defRPr/>
            </a:pPr>
            <a:r>
              <a:rPr lang="ru-RU" dirty="0" smtClean="0">
                <a:latin typeface="Times New Roman" pitchFamily="18" charset="0"/>
                <a:cs typeface="Times New Roman" pitchFamily="18" charset="0"/>
              </a:rPr>
              <a:t>Приводя примеры, указывайте номера нужных предложений или применяйте цитирование.</a:t>
            </a:r>
          </a:p>
          <a:p>
            <a:pPr algn="just" eaLnBrk="1" fontAlgn="auto" hangingPunct="1">
              <a:spcAft>
                <a:spcPts val="0"/>
              </a:spcAft>
              <a:buFont typeface="Arial" panose="020B0604020202020204" pitchFamily="34" charset="0"/>
              <a:buNone/>
              <a:defRPr/>
            </a:pPr>
            <a:r>
              <a:rPr lang="ru-RU" dirty="0" smtClean="0">
                <a:latin typeface="Times New Roman" pitchFamily="18" charset="0"/>
                <a:cs typeface="Times New Roman" pitchFamily="18" charset="0"/>
              </a:rPr>
              <a:t>Вы можете писать работу в научном или публицистическом стиле, раскрывая тему на лингвистическом материале. Начать сочинение Вы можете словами К.А. Федина.</a:t>
            </a:r>
          </a:p>
          <a:p>
            <a:pPr algn="just" eaLnBrk="1" fontAlgn="auto" hangingPunct="1">
              <a:spcAft>
                <a:spcPts val="0"/>
              </a:spcAft>
              <a:buFont typeface="Arial" panose="020B0604020202020204" pitchFamily="34" charset="0"/>
              <a:buNone/>
              <a:defRPr/>
            </a:pPr>
            <a:r>
              <a:rPr lang="ru-RU" dirty="0" smtClean="0">
                <a:latin typeface="Times New Roman" pitchFamily="18" charset="0"/>
                <a:cs typeface="Times New Roman" pitchFamily="18" charset="0"/>
              </a:rPr>
              <a:t>Объём сочинения должен составлять не менее 70 слов.</a:t>
            </a:r>
          </a:p>
          <a:p>
            <a:pPr algn="just" eaLnBrk="1" fontAlgn="auto" hangingPunct="1">
              <a:spcAft>
                <a:spcPts val="0"/>
              </a:spcAft>
              <a:buFont typeface="Arial" panose="020B0604020202020204" pitchFamily="34" charset="0"/>
              <a:buNone/>
              <a:defRPr/>
            </a:pPr>
            <a:r>
              <a:rPr lang="ru-RU" dirty="0" smtClean="0">
                <a:latin typeface="Times New Roman" pitchFamily="18" charset="0"/>
                <a:cs typeface="Times New Roman" pitchFamily="18" charset="0"/>
              </a:rPr>
              <a:t>Работа, написанная без опоры на прочитанный текст (не по данному тексту), не оценивается. Если сочинение представляет собой пересказанный или полностью переписанный исходный текст без каких-либо комментариев, то такая работа оценивается нулём баллов.</a:t>
            </a:r>
          </a:p>
          <a:p>
            <a:pPr algn="just" eaLnBrk="1" fontAlgn="auto" hangingPunct="1">
              <a:spcAft>
                <a:spcPts val="0"/>
              </a:spcAft>
              <a:buFont typeface="Arial" panose="020B0604020202020204" pitchFamily="34" charset="0"/>
              <a:buNone/>
              <a:defRPr/>
            </a:pPr>
            <a:r>
              <a:rPr lang="ru-RU" dirty="0" smtClean="0">
                <a:latin typeface="Times New Roman" pitchFamily="18" charset="0"/>
                <a:cs typeface="Times New Roman" pitchFamily="18" charset="0"/>
              </a:rPr>
              <a:t>Сочинение пишите аккуратно, разборчивым почерком.</a:t>
            </a: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24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61975"/>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effectLst>
                  <a:outerShdw blurRad="38100" dist="38100" dir="2700000" algn="tl">
                    <a:srgbClr val="000000">
                      <a:alpha val="43137"/>
                    </a:srgbClr>
                  </a:outerShdw>
                </a:effectLst>
              </a:rPr>
              <a:t> </a:t>
            </a:r>
            <a:r>
              <a:rPr lang="ru-RU" sz="3600" b="1" dirty="0" smtClean="0">
                <a:solidFill>
                  <a:schemeClr val="tx2">
                    <a:lumMod val="75000"/>
                  </a:schemeClr>
                </a:solidFill>
                <a:effectLst>
                  <a:outerShdw blurRad="38100" dist="38100" dir="2700000" algn="tl">
                    <a:srgbClr val="000000">
                      <a:alpha val="43137"/>
                    </a:srgbClr>
                  </a:outerShdw>
                </a:effectLst>
              </a:rPr>
              <a:t>Задание 9.1  Критерии оценивания</a:t>
            </a:r>
            <a:endParaRPr lang="ru-RU" sz="3600" dirty="0">
              <a:solidFill>
                <a:schemeClr val="tx2">
                  <a:lumMod val="75000"/>
                </a:schemeClr>
              </a:solidFill>
              <a:effectLst>
                <a:outerShdw blurRad="38100" dist="38100" dir="2700000" algn="tl">
                  <a:srgbClr val="000000">
                    <a:alpha val="43137"/>
                  </a:srgbClr>
                </a:outerShdw>
              </a:effectLst>
            </a:endParaRPr>
          </a:p>
        </p:txBody>
      </p:sp>
      <p:pic>
        <p:nvPicPr>
          <p:cNvPr id="22531"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2711" t="21854" r="50888" b="7506"/>
          <a:stretch>
            <a:fillRect/>
          </a:stretch>
        </p:blipFill>
        <p:spPr>
          <a:xfrm>
            <a:off x="1692275" y="836613"/>
            <a:ext cx="5673725" cy="6192837"/>
          </a:xfr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3412"/>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Задание 9.1  Критерии оценивания</a:t>
            </a:r>
            <a:endParaRPr lang="ru-RU" sz="3600" dirty="0">
              <a:solidFill>
                <a:schemeClr val="tx2">
                  <a:lumMod val="75000"/>
                </a:schemeClr>
              </a:solidFill>
              <a:effectLst>
                <a:outerShdw blurRad="38100" dist="38100" dir="2700000" algn="tl">
                  <a:srgbClr val="000000">
                    <a:alpha val="43137"/>
                  </a:srgbClr>
                </a:outerShdw>
              </a:effectLst>
            </a:endParaRPr>
          </a:p>
        </p:txBody>
      </p:sp>
      <p:pic>
        <p:nvPicPr>
          <p:cNvPr id="2355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53551" t="19888" r="9158" b="9084"/>
          <a:stretch>
            <a:fillRect/>
          </a:stretch>
        </p:blipFill>
        <p:spPr>
          <a:xfrm>
            <a:off x="1476375" y="836613"/>
            <a:ext cx="5711825" cy="6121400"/>
          </a:xfrm>
        </p:spPr>
      </p:pic>
      <p:sp>
        <p:nvSpPr>
          <p:cNvPr id="6" name="Прямоугольник 5"/>
          <p:cNvSpPr/>
          <p:nvPr/>
        </p:nvSpPr>
        <p:spPr>
          <a:xfrm>
            <a:off x="2857500" y="1428750"/>
            <a:ext cx="1428750" cy="714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Что требуется от ученика</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92500" lnSpcReduction="20000"/>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eaLnBrk="1" fontAlgn="auto" hangingPunct="1">
              <a:spcAft>
                <a:spcPts val="0"/>
              </a:spcAft>
              <a:defRPr/>
            </a:pPr>
            <a:r>
              <a:rPr lang="ru-RU" dirty="0" smtClean="0">
                <a:latin typeface="Times New Roman" pitchFamily="18" charset="0"/>
                <a:cs typeface="Times New Roman" pitchFamily="18" charset="0"/>
              </a:rPr>
              <a:t> </a:t>
            </a:r>
            <a:r>
              <a:rPr lang="ru-RU" dirty="0" smtClean="0"/>
              <a:t>истолковать смысл высказывания автора, прокомментировать его слова;</a:t>
            </a:r>
          </a:p>
          <a:p>
            <a:pPr eaLnBrk="1" fontAlgn="auto" hangingPunct="1">
              <a:spcAft>
                <a:spcPts val="0"/>
              </a:spcAft>
              <a:defRPr/>
            </a:pPr>
            <a:r>
              <a:rPr lang="ru-RU" dirty="0" smtClean="0"/>
              <a:t>найти в исходном тексте 2 примера языковых средств, упомянутых (или подразумеваемых) в цитате и определить их роль в тексте;</a:t>
            </a:r>
          </a:p>
          <a:p>
            <a:pPr eaLnBrk="1" fontAlgn="auto" hangingPunct="1">
              <a:spcAft>
                <a:spcPts val="0"/>
              </a:spcAft>
              <a:defRPr/>
            </a:pPr>
            <a:r>
              <a:rPr lang="ru-RU" dirty="0" smtClean="0"/>
              <a:t>аргументировать в сочинении свой ответ  найденными примерами из прочитанного текста;</a:t>
            </a:r>
          </a:p>
          <a:p>
            <a:pPr eaLnBrk="1" fontAlgn="auto" hangingPunct="1">
              <a:spcAft>
                <a:spcPts val="0"/>
              </a:spcAft>
              <a:defRPr/>
            </a:pPr>
            <a:r>
              <a:rPr lang="ru-RU" dirty="0" smtClean="0"/>
              <a:t>логично выстроить всю работу и грамотно её написать.</a:t>
            </a:r>
          </a:p>
          <a:p>
            <a:pPr algn="just"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24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Алгоритм работы с текстом</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defRPr/>
            </a:pPr>
            <a:endParaRPr lang="ru-RU" sz="2400" dirty="0">
              <a:solidFill>
                <a:schemeClr val="tx2">
                  <a:lumMod val="75000"/>
                </a:schemeClr>
              </a:solidFill>
            </a:endParaRPr>
          </a:p>
        </p:txBody>
      </p:sp>
      <p:graphicFrame>
        <p:nvGraphicFramePr>
          <p:cNvPr id="5" name="Схема 4"/>
          <p:cNvGraphicFramePr/>
          <p:nvPr/>
        </p:nvGraphicFramePr>
        <p:xfrm>
          <a:off x="1142976" y="2214554"/>
          <a:ext cx="6786610" cy="4071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Композиция сочинения</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defRPr/>
            </a:pPr>
            <a:endParaRPr lang="ru-RU" sz="2400" dirty="0">
              <a:solidFill>
                <a:schemeClr val="tx2">
                  <a:lumMod val="75000"/>
                </a:schemeClr>
              </a:solidFill>
            </a:endParaRPr>
          </a:p>
        </p:txBody>
      </p:sp>
      <p:graphicFrame>
        <p:nvGraphicFramePr>
          <p:cNvPr id="5" name="Схема 4"/>
          <p:cNvGraphicFramePr/>
          <p:nvPr/>
        </p:nvGraphicFramePr>
        <p:xfrm>
          <a:off x="1142976" y="2214554"/>
          <a:ext cx="6786610" cy="4071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Речевые клише</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40000" lnSpcReduction="20000"/>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algn="just" eaLnBrk="1" fontAlgn="auto" hangingPunct="1">
              <a:spcAft>
                <a:spcPts val="0"/>
              </a:spcAft>
              <a:defRPr/>
            </a:pPr>
            <a:r>
              <a:rPr lang="ru-RU" sz="5900" b="1" dirty="0" smtClean="0">
                <a:latin typeface="Times New Roman" pitchFamily="18" charset="0"/>
                <a:cs typeface="Times New Roman" pitchFamily="18" charset="0"/>
              </a:rPr>
              <a:t>Автора цитаты</a:t>
            </a:r>
            <a:r>
              <a:rPr lang="ru-RU" sz="5900" dirty="0" smtClean="0">
                <a:latin typeface="Times New Roman" pitchFamily="18" charset="0"/>
                <a:cs typeface="Times New Roman" pitchFamily="18" charset="0"/>
              </a:rPr>
              <a:t> мы можем назвать по-разному: </a:t>
            </a:r>
            <a:r>
              <a:rPr lang="ru-RU" sz="5900" i="1" dirty="0" smtClean="0">
                <a:latin typeface="Times New Roman" pitchFamily="18" charset="0"/>
                <a:cs typeface="Times New Roman" pitchFamily="18" charset="0"/>
              </a:rPr>
              <a:t>лингвист, учёный, языковед, автор высказывания, филолог.     </a:t>
            </a:r>
            <a:endParaRPr lang="ru-RU" sz="5900" dirty="0" smtClean="0">
              <a:latin typeface="Times New Roman" pitchFamily="18" charset="0"/>
              <a:cs typeface="Times New Roman" pitchFamily="18" charset="0"/>
            </a:endParaRPr>
          </a:p>
          <a:p>
            <a:pPr algn="just" eaLnBrk="1" fontAlgn="auto" hangingPunct="1">
              <a:spcAft>
                <a:spcPts val="0"/>
              </a:spcAft>
              <a:defRPr/>
            </a:pPr>
            <a:r>
              <a:rPr lang="ru-RU" sz="5900" dirty="0" smtClean="0">
                <a:latin typeface="Times New Roman" pitchFamily="18" charset="0"/>
                <a:cs typeface="Times New Roman" pitchFamily="18" charset="0"/>
              </a:rPr>
              <a:t>Его </a:t>
            </a:r>
            <a:r>
              <a:rPr lang="ru-RU" sz="5900" b="1" dirty="0" smtClean="0">
                <a:latin typeface="Times New Roman" pitchFamily="18" charset="0"/>
                <a:cs typeface="Times New Roman" pitchFamily="18" charset="0"/>
              </a:rPr>
              <a:t>деятельность</a:t>
            </a:r>
            <a:r>
              <a:rPr lang="ru-RU" sz="5900" dirty="0" smtClean="0">
                <a:latin typeface="Times New Roman" pitchFamily="18" charset="0"/>
                <a:cs typeface="Times New Roman" pitchFamily="18" charset="0"/>
              </a:rPr>
              <a:t> также можно передать различными  словами: </a:t>
            </a:r>
            <a:r>
              <a:rPr lang="ru-RU" sz="5900" i="1" dirty="0" smtClean="0">
                <a:latin typeface="Times New Roman" pitchFamily="18" charset="0"/>
                <a:cs typeface="Times New Roman" pitchFamily="18" charset="0"/>
              </a:rPr>
              <a:t>утверждает, считает, пишет, рассуждает.</a:t>
            </a:r>
            <a:endParaRPr lang="ru-RU" sz="5900" dirty="0" smtClean="0">
              <a:latin typeface="Times New Roman" pitchFamily="18" charset="0"/>
              <a:cs typeface="Times New Roman" pitchFamily="18" charset="0"/>
            </a:endParaRPr>
          </a:p>
          <a:p>
            <a:pPr algn="just" eaLnBrk="1" fontAlgn="auto" hangingPunct="1">
              <a:spcAft>
                <a:spcPts val="0"/>
              </a:spcAft>
              <a:defRPr/>
            </a:pPr>
            <a:r>
              <a:rPr lang="ru-RU" sz="5900" dirty="0" smtClean="0">
                <a:latin typeface="Times New Roman" pitchFamily="18" charset="0"/>
                <a:cs typeface="Times New Roman" pitchFamily="18" charset="0"/>
              </a:rPr>
              <a:t>Кроме существительного </a:t>
            </a:r>
            <a:r>
              <a:rPr lang="ru-RU" sz="5900" b="1" dirty="0" smtClean="0">
                <a:latin typeface="Times New Roman" pitchFamily="18" charset="0"/>
                <a:cs typeface="Times New Roman" pitchFamily="18" charset="0"/>
              </a:rPr>
              <a:t>высказывание, </a:t>
            </a:r>
            <a:r>
              <a:rPr lang="ru-RU" sz="5900" dirty="0" smtClean="0">
                <a:latin typeface="Times New Roman" pitchFamily="18" charset="0"/>
                <a:cs typeface="Times New Roman" pitchFamily="18" charset="0"/>
              </a:rPr>
              <a:t> можно использовать слова </a:t>
            </a:r>
            <a:r>
              <a:rPr lang="ru-RU" sz="5900" i="1" dirty="0" smtClean="0">
                <a:latin typeface="Times New Roman" pitchFamily="18" charset="0"/>
                <a:cs typeface="Times New Roman" pitchFamily="18" charset="0"/>
              </a:rPr>
              <a:t> цитата, мысль, утверждение, суждение, мнение, слова.</a:t>
            </a:r>
            <a:endParaRPr lang="ru-RU" sz="5900" dirty="0" smtClean="0">
              <a:latin typeface="Times New Roman" pitchFamily="18" charset="0"/>
              <a:cs typeface="Times New Roman" pitchFamily="18" charset="0"/>
            </a:endParaRPr>
          </a:p>
          <a:p>
            <a:pPr algn="just" eaLnBrk="1" fontAlgn="auto" hangingPunct="1">
              <a:spcAft>
                <a:spcPts val="0"/>
              </a:spcAft>
              <a:defRPr/>
            </a:pPr>
            <a:r>
              <a:rPr lang="ru-RU" sz="5900" b="1" dirty="0" smtClean="0">
                <a:latin typeface="Times New Roman" pitchFamily="18" charset="0"/>
                <a:cs typeface="Times New Roman" pitchFamily="18" charset="0"/>
              </a:rPr>
              <a:t>Оценка</a:t>
            </a:r>
            <a:r>
              <a:rPr lang="ru-RU" sz="5900" dirty="0" smtClean="0">
                <a:latin typeface="Times New Roman" pitchFamily="18" charset="0"/>
                <a:cs typeface="Times New Roman" pitchFamily="18" charset="0"/>
              </a:rPr>
              <a:t> высказывания может быть передана словами </a:t>
            </a:r>
            <a:r>
              <a:rPr lang="ru-RU" sz="5900" i="1" dirty="0" smtClean="0">
                <a:latin typeface="Times New Roman" pitchFamily="18" charset="0"/>
                <a:cs typeface="Times New Roman" pitchFamily="18" charset="0"/>
              </a:rPr>
              <a:t>понятно, справедливо, верно, неоспоримо, бесспорно.</a:t>
            </a:r>
            <a:endParaRPr lang="ru-RU" sz="59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r>
              <a:rPr lang="ru-RU" sz="2400" dirty="0" smtClean="0">
                <a:solidFill>
                  <a:schemeClr val="tx2">
                    <a:lumMod val="75000"/>
                  </a:schemeClr>
                </a:solidFill>
              </a:rPr>
              <a:t> </a:t>
            </a:r>
            <a:endParaRPr lang="ru-RU" sz="24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Речевые клише. Вступление</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25000" lnSpcReduction="20000"/>
          </a:bodyPr>
          <a:lstStyle/>
          <a:p>
            <a:pPr eaLnBrk="1" fontAlgn="auto" hangingPunct="1">
              <a:spcAft>
                <a:spcPts val="0"/>
              </a:spcAft>
              <a:buFont typeface="Arial" panose="020B0604020202020204" pitchFamily="34" charset="0"/>
              <a:buNone/>
              <a:defRPr/>
            </a:pPr>
            <a:endParaRPr lang="ru-RU" sz="6600" i="1"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Автор пишет о...</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В высказывании ... говорится о...    Действительно...</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Как отмечает... </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Бесспорно мнение автора о том, что...</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Я полностью согласен с ...</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Не могу не согласиться с ...</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Я поддерживаю мнение...</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Попробуем разобраться в смысле этого высказывания.</a:t>
            </a:r>
            <a:endParaRPr lang="ru-RU" sz="11200" dirty="0" smtClean="0">
              <a:latin typeface="Times New Roman" pitchFamily="18" charset="0"/>
              <a:cs typeface="Times New Roman" pitchFamily="18" charset="0"/>
            </a:endParaRPr>
          </a:p>
          <a:p>
            <a:pPr eaLnBrk="1" fontAlgn="auto" hangingPunct="1">
              <a:spcAft>
                <a:spcPts val="0"/>
              </a:spcAft>
              <a:defRPr/>
            </a:pPr>
            <a:r>
              <a:rPr lang="ru-RU" sz="11200" i="1" dirty="0" smtClean="0">
                <a:latin typeface="Times New Roman" pitchFamily="18" charset="0"/>
                <a:cs typeface="Times New Roman" pitchFamily="18" charset="0"/>
              </a:rPr>
              <a:t>Попробую доказать эту мысль примерами из текста.</a:t>
            </a:r>
            <a:endParaRPr lang="ru-RU" sz="11200"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11200" b="1" dirty="0" smtClean="0">
                <a:latin typeface="Times New Roman" pitchFamily="18" charset="0"/>
                <a:cs typeface="Times New Roman" pitchFamily="18" charset="0"/>
              </a:rPr>
              <a:t> </a:t>
            </a:r>
            <a:endParaRPr lang="ru-RU" sz="112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112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r>
              <a:rPr lang="ru-RU" sz="11200" dirty="0" smtClean="0">
                <a:solidFill>
                  <a:schemeClr val="tx2">
                    <a:lumMod val="75000"/>
                  </a:schemeClr>
                </a:solidFill>
                <a:latin typeface="Times New Roman" pitchFamily="18" charset="0"/>
                <a:cs typeface="Times New Roman" pitchFamily="18" charset="0"/>
              </a:rPr>
              <a:t> </a:t>
            </a:r>
            <a:endParaRPr lang="ru-RU" sz="11200" dirty="0">
              <a:solidFill>
                <a:schemeClr val="tx2">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Речевые клише. Основная часть</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25000" lnSpcReduction="20000"/>
          </a:bodyPr>
          <a:lstStyle/>
          <a:p>
            <a:pPr eaLnBrk="1" fontAlgn="auto" hangingPunct="1">
              <a:spcAft>
                <a:spcPts val="0"/>
              </a:spcAft>
              <a:buFont typeface="Arial" panose="020B0604020202020204" pitchFamily="34" charset="0"/>
              <a:buNone/>
              <a:defRPr/>
            </a:pPr>
            <a:endParaRPr lang="ru-RU" sz="4400" i="1" dirty="0" smtClean="0"/>
          </a:p>
          <a:p>
            <a:pPr eaLnBrk="1" fontAlgn="auto" hangingPunct="1">
              <a:spcAft>
                <a:spcPts val="0"/>
              </a:spcAft>
              <a:defRPr/>
            </a:pPr>
            <a:r>
              <a:rPr lang="ru-RU" sz="9600" i="1" dirty="0" smtClean="0">
                <a:latin typeface="Times New Roman" pitchFamily="18" charset="0"/>
                <a:cs typeface="Times New Roman" pitchFamily="18" charset="0"/>
              </a:rPr>
              <a:t>Прекрасным подтверждением этой мысли является текст…</a:t>
            </a:r>
          </a:p>
          <a:p>
            <a:pPr eaLnBrk="1" fontAlgn="auto" hangingPunct="1">
              <a:spcAft>
                <a:spcPts val="0"/>
              </a:spcAft>
              <a:defRPr/>
            </a:pPr>
            <a:r>
              <a:rPr lang="ru-RU" sz="9600" i="1" dirty="0" smtClean="0">
                <a:latin typeface="Times New Roman" pitchFamily="18" charset="0"/>
                <a:cs typeface="Times New Roman" pitchFamily="18" charset="0"/>
              </a:rPr>
              <a:t>Чтобы подтвердить сказанное, обратимся к предложению № …</a:t>
            </a:r>
            <a:endParaRPr lang="ru-RU" sz="9600" dirty="0" smtClean="0">
              <a:latin typeface="Times New Roman" pitchFamily="18" charset="0"/>
              <a:cs typeface="Times New Roman" pitchFamily="18" charset="0"/>
            </a:endParaRPr>
          </a:p>
          <a:p>
            <a:pPr eaLnBrk="1" fontAlgn="auto" hangingPunct="1">
              <a:spcAft>
                <a:spcPts val="0"/>
              </a:spcAft>
              <a:defRPr/>
            </a:pPr>
            <a:r>
              <a:rPr lang="ru-RU" sz="9600" i="1" dirty="0" smtClean="0">
                <a:latin typeface="Times New Roman" pitchFamily="18" charset="0"/>
                <a:cs typeface="Times New Roman" pitchFamily="18" charset="0"/>
              </a:rPr>
              <a:t>Проиллюстрировать названное языковое явление можно на примере предложения ..</a:t>
            </a:r>
            <a:endParaRPr lang="ru-RU" sz="9600" dirty="0" smtClean="0">
              <a:latin typeface="Times New Roman" pitchFamily="18" charset="0"/>
              <a:cs typeface="Times New Roman" pitchFamily="18" charset="0"/>
            </a:endParaRPr>
          </a:p>
          <a:p>
            <a:pPr eaLnBrk="1" fontAlgn="auto" hangingPunct="1">
              <a:spcAft>
                <a:spcPts val="0"/>
              </a:spcAft>
              <a:defRPr/>
            </a:pPr>
            <a:r>
              <a:rPr lang="ru-RU" sz="9600" i="1" dirty="0" smtClean="0">
                <a:latin typeface="Times New Roman" pitchFamily="18" charset="0"/>
                <a:cs typeface="Times New Roman" pitchFamily="18" charset="0"/>
              </a:rPr>
              <a:t>Пример можно найти в предложении № …</a:t>
            </a:r>
            <a:endParaRPr lang="ru-RU" sz="9600" dirty="0" smtClean="0">
              <a:latin typeface="Times New Roman" pitchFamily="18" charset="0"/>
              <a:cs typeface="Times New Roman" pitchFamily="18" charset="0"/>
            </a:endParaRPr>
          </a:p>
          <a:p>
            <a:pPr eaLnBrk="1" fontAlgn="auto" hangingPunct="1">
              <a:spcAft>
                <a:spcPts val="0"/>
              </a:spcAft>
              <a:defRPr/>
            </a:pPr>
            <a:r>
              <a:rPr lang="ru-RU" sz="9600" i="1" dirty="0" smtClean="0">
                <a:latin typeface="Times New Roman" pitchFamily="18" charset="0"/>
                <a:cs typeface="Times New Roman" pitchFamily="18" charset="0"/>
              </a:rPr>
              <a:t>Рассмотрим предложение... В нём использовано такое лексическое (грамматическое) явление, как...</a:t>
            </a:r>
            <a:endParaRPr lang="ru-RU" sz="9600" dirty="0" smtClean="0">
              <a:latin typeface="Times New Roman" pitchFamily="18" charset="0"/>
              <a:cs typeface="Times New Roman" pitchFamily="18" charset="0"/>
            </a:endParaRPr>
          </a:p>
          <a:p>
            <a:pPr eaLnBrk="1" fontAlgn="auto" hangingPunct="1">
              <a:spcAft>
                <a:spcPts val="0"/>
              </a:spcAft>
              <a:defRPr/>
            </a:pPr>
            <a:r>
              <a:rPr lang="ru-RU" sz="9600" i="1" dirty="0" smtClean="0">
                <a:latin typeface="Times New Roman" pitchFamily="18" charset="0"/>
                <a:cs typeface="Times New Roman" pitchFamily="18" charset="0"/>
              </a:rPr>
              <a:t>Справедливость этого вывода можно доказать на примере … предложения, в котором автор использует…</a:t>
            </a:r>
            <a:endParaRPr lang="ru-RU" sz="9600" dirty="0" smtClean="0">
              <a:latin typeface="Times New Roman" pitchFamily="18" charset="0"/>
              <a:cs typeface="Times New Roman" pitchFamily="18" charset="0"/>
            </a:endParaRPr>
          </a:p>
          <a:p>
            <a:pPr eaLnBrk="1" fontAlgn="auto" hangingPunct="1">
              <a:spcAft>
                <a:spcPts val="0"/>
              </a:spcAft>
              <a:defRPr/>
            </a:pPr>
            <a:r>
              <a:rPr lang="ru-RU" sz="9600" i="1" dirty="0" smtClean="0">
                <a:latin typeface="Times New Roman" pitchFamily="18" charset="0"/>
                <a:cs typeface="Times New Roman" pitchFamily="18" charset="0"/>
              </a:rPr>
              <a:t>Рассмотрим в качестве примера предложение №… Это подтверждает наш вывод о том, что…</a:t>
            </a:r>
            <a:endParaRPr lang="ru-RU" sz="96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6600" i="1"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11200"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11200" b="1" dirty="0" smtClean="0">
                <a:latin typeface="Times New Roman" pitchFamily="18" charset="0"/>
                <a:cs typeface="Times New Roman" pitchFamily="18" charset="0"/>
              </a:rPr>
              <a:t> </a:t>
            </a:r>
            <a:endParaRPr lang="ru-RU" sz="112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112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r>
              <a:rPr lang="ru-RU" sz="11200" dirty="0" smtClean="0">
                <a:solidFill>
                  <a:schemeClr val="tx2">
                    <a:lumMod val="75000"/>
                  </a:schemeClr>
                </a:solidFill>
                <a:latin typeface="Times New Roman" pitchFamily="18" charset="0"/>
                <a:cs typeface="Times New Roman" pitchFamily="18" charset="0"/>
              </a:rPr>
              <a:t> </a:t>
            </a:r>
            <a:endParaRPr lang="ru-RU" sz="11200" dirty="0">
              <a:solidFill>
                <a:schemeClr val="tx2">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Речевые клише. Заключение</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25000" lnSpcReduction="20000"/>
          </a:bodyPr>
          <a:lstStyle/>
          <a:p>
            <a:pPr eaLnBrk="1" fontAlgn="auto" hangingPunct="1">
              <a:spcAft>
                <a:spcPts val="0"/>
              </a:spcAft>
              <a:buFont typeface="Arial" panose="020B0604020202020204" pitchFamily="34" charset="0"/>
              <a:buNone/>
              <a:defRPr/>
            </a:pPr>
            <a:endParaRPr lang="ru-RU" sz="6600" i="1" dirty="0" smtClean="0">
              <a:latin typeface="Times New Roman" pitchFamily="18" charset="0"/>
              <a:cs typeface="Times New Roman" pitchFamily="18" charset="0"/>
            </a:endParaRPr>
          </a:p>
          <a:p>
            <a:pPr eaLnBrk="1" fontAlgn="auto" hangingPunct="1">
              <a:spcAft>
                <a:spcPts val="0"/>
              </a:spcAft>
              <a:defRPr/>
            </a:pPr>
            <a:r>
              <a:rPr lang="ru-RU" sz="12800" i="1" dirty="0" smtClean="0">
                <a:latin typeface="Times New Roman" pitchFamily="18" charset="0"/>
                <a:cs typeface="Times New Roman" pitchFamily="18" charset="0"/>
              </a:rPr>
              <a:t>Таким образом, итак, в заключение, как видим…</a:t>
            </a:r>
            <a:endParaRPr lang="ru-RU" sz="12800" dirty="0" smtClean="0">
              <a:latin typeface="Times New Roman" pitchFamily="18" charset="0"/>
              <a:cs typeface="Times New Roman" pitchFamily="18" charset="0"/>
            </a:endParaRPr>
          </a:p>
          <a:p>
            <a:pPr eaLnBrk="1" fontAlgn="auto" hangingPunct="1">
              <a:spcAft>
                <a:spcPts val="0"/>
              </a:spcAft>
              <a:defRPr/>
            </a:pPr>
            <a:r>
              <a:rPr lang="ru-RU" sz="12800" i="1" dirty="0" smtClean="0">
                <a:latin typeface="Times New Roman" pitchFamily="18" charset="0"/>
                <a:cs typeface="Times New Roman" pitchFamily="18" charset="0"/>
              </a:rPr>
              <a:t>Итак, можно увидеть, что…</a:t>
            </a:r>
            <a:endParaRPr lang="ru-RU" sz="12800" dirty="0" smtClean="0">
              <a:latin typeface="Times New Roman" pitchFamily="18" charset="0"/>
              <a:cs typeface="Times New Roman" pitchFamily="18" charset="0"/>
            </a:endParaRPr>
          </a:p>
          <a:p>
            <a:pPr eaLnBrk="1" fontAlgn="auto" hangingPunct="1">
              <a:spcAft>
                <a:spcPts val="0"/>
              </a:spcAft>
              <a:defRPr/>
            </a:pPr>
            <a:r>
              <a:rPr lang="ru-RU" sz="12800" i="1" dirty="0" smtClean="0">
                <a:latin typeface="Times New Roman" pitchFamily="18" charset="0"/>
                <a:cs typeface="Times New Roman" pitchFamily="18" charset="0"/>
              </a:rPr>
              <a:t>Нам удалось доказать, что...</a:t>
            </a:r>
            <a:endParaRPr lang="ru-RU" sz="12800" dirty="0" smtClean="0">
              <a:latin typeface="Times New Roman" pitchFamily="18" charset="0"/>
              <a:cs typeface="Times New Roman" pitchFamily="18" charset="0"/>
            </a:endParaRPr>
          </a:p>
          <a:p>
            <a:pPr eaLnBrk="1" fontAlgn="auto" hangingPunct="1">
              <a:spcAft>
                <a:spcPts val="0"/>
              </a:spcAft>
              <a:defRPr/>
            </a:pPr>
            <a:r>
              <a:rPr lang="ru-RU" sz="12800" i="1" dirty="0" smtClean="0">
                <a:latin typeface="Times New Roman" pitchFamily="18" charset="0"/>
                <a:cs typeface="Times New Roman" pitchFamily="18" charset="0"/>
              </a:rPr>
              <a:t>В результате рассуждения мы пришли к выводу о том, что…</a:t>
            </a:r>
            <a:endParaRPr lang="ru-RU" sz="12800" dirty="0" smtClean="0">
              <a:latin typeface="Times New Roman" pitchFamily="18" charset="0"/>
              <a:cs typeface="Times New Roman" pitchFamily="18" charset="0"/>
            </a:endParaRPr>
          </a:p>
          <a:p>
            <a:pPr eaLnBrk="1" fontAlgn="auto" hangingPunct="1">
              <a:spcAft>
                <a:spcPts val="0"/>
              </a:spcAft>
              <a:defRPr/>
            </a:pPr>
            <a:r>
              <a:rPr lang="ru-RU" sz="12800" i="1" dirty="0" smtClean="0">
                <a:latin typeface="Times New Roman" pitchFamily="18" charset="0"/>
                <a:cs typeface="Times New Roman" pitchFamily="18" charset="0"/>
              </a:rPr>
              <a:t>Эти примеры из текста стали убедительным доказательством того, что…</a:t>
            </a:r>
            <a:endParaRPr lang="ru-RU" sz="12800" dirty="0" smtClean="0">
              <a:latin typeface="Times New Roman" pitchFamily="18" charset="0"/>
              <a:cs typeface="Times New Roman" pitchFamily="18" charset="0"/>
            </a:endParaRPr>
          </a:p>
          <a:p>
            <a:pPr algn="just" eaLnBrk="1" fontAlgn="auto" hangingPunct="1">
              <a:spcAft>
                <a:spcPts val="0"/>
              </a:spcAft>
              <a:buFont typeface="Arial" panose="020B0604020202020204" pitchFamily="34" charset="0"/>
              <a:buNone/>
              <a:defRPr/>
            </a:pPr>
            <a:r>
              <a:rPr lang="ru-RU" sz="12800" b="1" dirty="0" smtClean="0">
                <a:latin typeface="Times New Roman" pitchFamily="18" charset="0"/>
                <a:cs typeface="Times New Roman" pitchFamily="18" charset="0"/>
              </a:rPr>
              <a:t> </a:t>
            </a:r>
            <a:endParaRPr lang="ru-RU" sz="128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112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r>
              <a:rPr lang="ru-RU" sz="11200" dirty="0" smtClean="0">
                <a:solidFill>
                  <a:schemeClr val="tx2">
                    <a:lumMod val="75000"/>
                  </a:schemeClr>
                </a:solidFill>
                <a:latin typeface="Times New Roman" pitchFamily="18" charset="0"/>
                <a:cs typeface="Times New Roman" pitchFamily="18" charset="0"/>
              </a:rPr>
              <a:t> </a:t>
            </a:r>
            <a:endParaRPr lang="ru-RU" sz="11200" dirty="0">
              <a:solidFill>
                <a:schemeClr val="tx2">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0">
          <a:gsLst>
            <a:gs pos="0">
              <a:srgbClr val="9AB5E4"/>
            </a:gs>
            <a:gs pos="50000">
              <a:srgbClr val="C2D1ED"/>
            </a:gs>
            <a:gs pos="100000">
              <a:srgbClr val="E1E8F5"/>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Как использовать  клише </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fontScale="25000" lnSpcReduction="20000"/>
          </a:bodyPr>
          <a:lstStyle/>
          <a:p>
            <a:pPr eaLnBrk="1" fontAlgn="auto" hangingPunct="1">
              <a:spcAft>
                <a:spcPts val="0"/>
              </a:spcAft>
              <a:buFont typeface="Arial" panose="020B0604020202020204" pitchFamily="34" charset="0"/>
              <a:buNone/>
              <a:defRPr/>
            </a:pPr>
            <a:endParaRPr lang="ru-RU" sz="6600" i="1"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6600" i="1" dirty="0" smtClean="0">
              <a:latin typeface="Times New Roman" pitchFamily="18" charset="0"/>
              <a:cs typeface="Times New Roman" pitchFamily="18" charset="0"/>
            </a:endParaRPr>
          </a:p>
          <a:p>
            <a:pPr indent="432000" algn="just" eaLnBrk="1" fontAlgn="auto" hangingPunct="1">
              <a:lnSpc>
                <a:spcPct val="120000"/>
              </a:lnSpc>
              <a:spcBef>
                <a:spcPts val="0"/>
              </a:spcBef>
              <a:spcAft>
                <a:spcPts val="0"/>
              </a:spcAft>
              <a:defRPr/>
            </a:pPr>
            <a:r>
              <a:rPr lang="ru-RU" sz="9600" dirty="0" smtClean="0">
                <a:latin typeface="Times New Roman" pitchFamily="18" charset="0"/>
                <a:cs typeface="Times New Roman" pitchFamily="18" charset="0"/>
              </a:rPr>
              <a:t>Выбирайте из списка предложенных конструкций те, которые наиболее точно передают вашу мысль или мысль автора исходного текста.</a:t>
            </a:r>
          </a:p>
          <a:p>
            <a:pPr indent="432000" algn="just" eaLnBrk="1" fontAlgn="auto" hangingPunct="1">
              <a:lnSpc>
                <a:spcPct val="120000"/>
              </a:lnSpc>
              <a:spcBef>
                <a:spcPts val="0"/>
              </a:spcBef>
              <a:spcAft>
                <a:spcPts val="0"/>
              </a:spcAft>
              <a:defRPr/>
            </a:pPr>
            <a:r>
              <a:rPr lang="ru-RU" sz="9600" dirty="0" smtClean="0">
                <a:latin typeface="Times New Roman" pitchFamily="18" charset="0"/>
                <a:cs typeface="Times New Roman" pitchFamily="18" charset="0"/>
              </a:rPr>
              <a:t>  Правильно включайте информацию исходного текста в готовые речевые формулы, при необходимости изменяйте их (не забывая о требованиях грамматики и культуры речи).</a:t>
            </a:r>
          </a:p>
          <a:p>
            <a:pPr indent="432000" algn="just" eaLnBrk="1" fontAlgn="auto" hangingPunct="1">
              <a:lnSpc>
                <a:spcPct val="120000"/>
              </a:lnSpc>
              <a:spcBef>
                <a:spcPts val="0"/>
              </a:spcBef>
              <a:spcAft>
                <a:spcPts val="0"/>
              </a:spcAft>
              <a:defRPr/>
            </a:pPr>
            <a:r>
              <a:rPr lang="ru-RU" sz="9600" dirty="0" smtClean="0">
                <a:latin typeface="Times New Roman" pitchFamily="18" charset="0"/>
                <a:cs typeface="Times New Roman" pitchFamily="18" charset="0"/>
              </a:rPr>
              <a:t>Продумывайте логические переходы от одной мысли к другой. Каждый абзац сочинения должен представлять относительно законченное целое.   </a:t>
            </a:r>
            <a:r>
              <a:rPr lang="ru-RU" sz="9600" b="1" dirty="0" smtClean="0">
                <a:latin typeface="Times New Roman" pitchFamily="18" charset="0"/>
                <a:cs typeface="Times New Roman" pitchFamily="18" charset="0"/>
              </a:rPr>
              <a:t> </a:t>
            </a:r>
            <a:endParaRPr lang="ru-RU" sz="96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endParaRPr lang="ru-RU" sz="11200" dirty="0" smtClean="0">
              <a:latin typeface="Times New Roman" pitchFamily="18" charset="0"/>
              <a:cs typeface="Times New Roman" pitchFamily="18" charset="0"/>
            </a:endParaRPr>
          </a:p>
          <a:p>
            <a:pPr eaLnBrk="1" fontAlgn="auto" hangingPunct="1">
              <a:spcAft>
                <a:spcPts val="0"/>
              </a:spcAft>
              <a:buFont typeface="Arial" panose="020B0604020202020204" pitchFamily="34" charset="0"/>
              <a:buNone/>
              <a:defRPr/>
            </a:pPr>
            <a:r>
              <a:rPr lang="ru-RU" sz="11200" dirty="0" smtClean="0">
                <a:solidFill>
                  <a:schemeClr val="tx2">
                    <a:lumMod val="75000"/>
                  </a:schemeClr>
                </a:solidFill>
                <a:latin typeface="Times New Roman" pitchFamily="18" charset="0"/>
                <a:cs typeface="Times New Roman" pitchFamily="18" charset="0"/>
              </a:rPr>
              <a:t> </a:t>
            </a:r>
            <a:endParaRPr lang="ru-RU" sz="11200" dirty="0">
              <a:solidFill>
                <a:schemeClr val="tx2">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rtlCol="0">
            <a:noAutofit/>
          </a:bodyPr>
          <a:lstStyle/>
          <a:p>
            <a:pPr eaLnBrk="1" fontAlgn="auto" hangingPunct="1">
              <a:spcAft>
                <a:spcPts val="0"/>
              </a:spcAft>
              <a:defRPr/>
            </a:pPr>
            <a:r>
              <a:rPr lang="ru-RU" sz="3600" b="1" dirty="0" smtClean="0"/>
              <a:t> </a:t>
            </a:r>
            <a:r>
              <a:rPr lang="ru-RU" sz="3600" b="1" dirty="0" smtClean="0">
                <a:solidFill>
                  <a:schemeClr val="tx2">
                    <a:lumMod val="75000"/>
                  </a:schemeClr>
                </a:solidFill>
                <a:effectLst>
                  <a:outerShdw blurRad="38100" dist="38100" dir="2700000" algn="tl">
                    <a:srgbClr val="000000">
                      <a:alpha val="43137"/>
                    </a:srgbClr>
                  </a:outerShdw>
                </a:effectLst>
              </a:rPr>
              <a:t>  Правило шести шагов</a:t>
            </a:r>
            <a:endParaRPr lang="ru-RU" sz="3600"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idx="1"/>
          </p:nvPr>
        </p:nvSpPr>
        <p:spPr/>
        <p:txBody>
          <a:bodyPr rtlCol="0">
            <a:normAutofit/>
          </a:bodyPr>
          <a:lstStyle/>
          <a:p>
            <a:pPr eaLnBrk="1" fontAlgn="auto" hangingPunct="1">
              <a:spcAft>
                <a:spcPts val="0"/>
              </a:spcAft>
              <a:buFont typeface="Arial" panose="020B0604020202020204" pitchFamily="34" charset="0"/>
              <a:buNone/>
              <a:defRPr/>
            </a:pPr>
            <a:endParaRPr lang="ru-RU" sz="2400" dirty="0" smtClean="0">
              <a:solidFill>
                <a:schemeClr val="tx2">
                  <a:lumMod val="75000"/>
                </a:schemeClr>
              </a:solidFill>
            </a:endParaRPr>
          </a:p>
          <a:p>
            <a:pPr eaLnBrk="1" fontAlgn="auto" hangingPunct="1">
              <a:spcAft>
                <a:spcPts val="0"/>
              </a:spcAft>
              <a:buFont typeface="Arial" panose="020B0604020202020204" pitchFamily="34" charset="0"/>
              <a:buNone/>
              <a:defRPr/>
            </a:pPr>
            <a:endParaRPr lang="ru-RU" dirty="0" smtClean="0">
              <a:latin typeface="Times New Roman" pitchFamily="18" charset="0"/>
              <a:cs typeface="Times New Roman" pitchFamily="18" charset="0"/>
            </a:endParaRPr>
          </a:p>
          <a:p>
            <a:pPr eaLnBrk="1" fontAlgn="auto" hangingPunct="1">
              <a:spcAft>
                <a:spcPts val="0"/>
              </a:spcAft>
              <a:defRPr/>
            </a:pPr>
            <a:endParaRPr lang="ru-RU" sz="2400" dirty="0">
              <a:solidFill>
                <a:schemeClr val="tx2">
                  <a:lumMod val="75000"/>
                </a:schemeClr>
              </a:solidFill>
            </a:endParaRPr>
          </a:p>
        </p:txBody>
      </p:sp>
      <p:graphicFrame>
        <p:nvGraphicFramePr>
          <p:cNvPr id="5" name="Схема 4"/>
          <p:cNvGraphicFramePr/>
          <p:nvPr/>
        </p:nvGraphicFramePr>
        <p:xfrm>
          <a:off x="1142976" y="2214554"/>
          <a:ext cx="6786610" cy="4071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1622</TotalTime>
  <Words>1195</Words>
  <Application>Microsoft Office PowerPoint</Application>
  <PresentationFormat>Экран (4:3)</PresentationFormat>
  <Paragraphs>183</Paragraphs>
  <Slides>31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31</vt:i4>
      </vt:variant>
    </vt:vector>
  </HeadingPairs>
  <TitlesOfParts>
    <vt:vector size="35" baseType="lpstr">
      <vt:lpstr>Arial</vt:lpstr>
      <vt:lpstr>Calibri</vt:lpstr>
      <vt:lpstr>Times New Roman</vt:lpstr>
      <vt:lpstr>Тема Office</vt:lpstr>
      <vt:lpstr> Подготовка к написанию сочинения  на ОГЭ – 2020   по русскому языку   (задания 9.1, 9.2, 9.3)    </vt:lpstr>
      <vt:lpstr>  Задание 9.3 </vt:lpstr>
      <vt:lpstr> Задание 9.3  Критерии оценивания </vt:lpstr>
      <vt:lpstr>  Задание 9.3 Критерии оценивания </vt:lpstr>
      <vt:lpstr>9.3  Композиция сочинения</vt:lpstr>
      <vt:lpstr>  Способы толкования значения слова</vt:lpstr>
      <vt:lpstr> Вступление. Толкование значения слова</vt:lpstr>
      <vt:lpstr>  Комментарий</vt:lpstr>
      <vt:lpstr>  Логический переход. Пример из текста</vt:lpstr>
      <vt:lpstr>  Логический переход. Пример из опыта</vt:lpstr>
      <vt:lpstr>  Вывод</vt:lpstr>
      <vt:lpstr>  Задание 9.2</vt:lpstr>
      <vt:lpstr>  Задание 9.2  Критерии оценивания </vt:lpstr>
      <vt:lpstr>  Задание 9.2  Критерии оценивания </vt:lpstr>
      <vt:lpstr>9.2  Композиция сочинения</vt:lpstr>
      <vt:lpstr> Вступление.  Моё понимание высказывания</vt:lpstr>
      <vt:lpstr>  Первый пример из текста</vt:lpstr>
      <vt:lpstr>   Второй пример из текста</vt:lpstr>
      <vt:lpstr>   Заключение</vt:lpstr>
      <vt:lpstr> Задание 9.1</vt:lpstr>
      <vt:lpstr> Задание 9.1  Критерии оценивания</vt:lpstr>
      <vt:lpstr> Задание 9.1  Критерии оценивания</vt:lpstr>
      <vt:lpstr>    Что требуется от ученика</vt:lpstr>
      <vt:lpstr>  Алгоритм работы с текстом</vt:lpstr>
      <vt:lpstr> Композиция сочинения</vt:lpstr>
      <vt:lpstr>  Речевые клише</vt:lpstr>
      <vt:lpstr>  Речевые клише. Вступление</vt:lpstr>
      <vt:lpstr>  Речевые клише. Основная часть</vt:lpstr>
      <vt:lpstr>  Речевые клише. Заключение</vt:lpstr>
      <vt:lpstr>  Как использовать  клише </vt:lpstr>
      <vt:lpstr>   Правило шести шагов</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Andrei</dc:creator>
  <cp:lastModifiedBy>User</cp:lastModifiedBy>
  <cp:revision>162</cp:revision>
  <dcterms:created xsi:type="dcterms:W3CDTF">2013-05-20T20:59:09Z</dcterms:created>
  <dcterms:modified xsi:type="dcterms:W3CDTF">2019-10-02T04:12:48Z</dcterms:modified>
</cp:coreProperties>
</file>