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>
        <p:scale>
          <a:sx n="50" d="100"/>
          <a:sy n="50" d="100"/>
        </p:scale>
        <p:origin x="-1950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109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580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83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15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820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112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504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71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9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219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51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D0156-5AF7-4394-B455-9BD99737B44C}" type="datetimeFigureOut">
              <a:rPr lang="ru-RU" smtClean="0"/>
              <a:t>29.11.2020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D94DE-F336-438B-A35D-9A0FE97CE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576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Времена английского глагола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November.</a:t>
            </a:r>
          </a:p>
          <a:p>
            <a:r>
              <a:rPr lang="en-US" dirty="0" smtClean="0"/>
              <a:t>Today is _________.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4189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386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434"/>
            <a:ext cx="9144000" cy="399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76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0" y="404664"/>
            <a:ext cx="9111340" cy="612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832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7" t="15671" r="30893" b="4428"/>
          <a:stretch/>
        </p:blipFill>
        <p:spPr bwMode="auto">
          <a:xfrm>
            <a:off x="1331640" y="45509"/>
            <a:ext cx="6264696" cy="6812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1310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3" t="21455" r="34319" b="11198"/>
          <a:stretch/>
        </p:blipFill>
        <p:spPr bwMode="auto">
          <a:xfrm>
            <a:off x="1259632" y="35818"/>
            <a:ext cx="6192688" cy="683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787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p 52 ex 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Употребить в правильном времени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749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Файл в </a:t>
            </a:r>
            <a:r>
              <a:rPr lang="ru-RU" dirty="0" err="1" smtClean="0"/>
              <a:t>дневник.ру</a:t>
            </a:r>
            <a:r>
              <a:rPr lang="ru-RU" dirty="0" smtClean="0"/>
              <a:t> + </a:t>
            </a:r>
            <a:endParaRPr lang="ru-RU" dirty="0" smtClean="0"/>
          </a:p>
          <a:p>
            <a:r>
              <a:rPr lang="ru-RU" dirty="0" smtClean="0"/>
              <a:t>запомнить </a:t>
            </a:r>
            <a:r>
              <a:rPr lang="ru-RU" dirty="0" smtClean="0"/>
              <a:t>таблицу времен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63197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30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Времена английского глагола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SB p 52 ex 5</vt:lpstr>
      <vt:lpstr>homework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Времена английского глагола</dc:title>
  <dc:creator>Александр</dc:creator>
  <cp:lastModifiedBy>Александр</cp:lastModifiedBy>
  <cp:revision>4</cp:revision>
  <dcterms:created xsi:type="dcterms:W3CDTF">2020-11-05T13:01:12Z</dcterms:created>
  <dcterms:modified xsi:type="dcterms:W3CDTF">2020-11-29T17:11:06Z</dcterms:modified>
</cp:coreProperties>
</file>