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2E8160-DDB6-405D-A4A4-15B2AB5782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C91BAEB-A297-4578-A447-ED6F900886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FC3C87E-0E44-4CD5-8810-D0C6DA1B5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E1A9-2DE7-4AE3-B4E4-154834C912D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A19924F-C0D6-4C8C-8BB3-DF6237D56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288B667-6131-4BF0-8957-87E14A248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DC54-5BAE-4BF7-BADE-FC4334E049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6825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887897-0502-4369-9EF9-72BA038459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251A03-D5EC-4044-8BE8-B579FD48F9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A8C06E2-D49B-4E76-94C1-4F767F5BC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E1A9-2DE7-4AE3-B4E4-154834C912D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32364EA-A073-4826-983C-0170C60FD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9FC9E27-BF1D-404D-947C-F9E80269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DC54-5BAE-4BF7-BADE-FC4334E049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1056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25C0A5-A3FB-4C7F-B0D4-D3C86495F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EB684CE-982E-41B4-A328-A3473EEAF7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0E3FF10-C50A-440A-9C91-E294AD1D0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E1A9-2DE7-4AE3-B4E4-154834C912D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0158F9C-A42B-4B3D-8A9E-359EFF2EF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B1F81C1-7FDD-4F76-97A2-1E1F5EB5D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DC54-5BAE-4BF7-BADE-FC4334E049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693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4CB1B0-C892-40F2-9CC5-5A312FE5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C8D96F-C784-45E7-9F67-467B7CDADC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B951721-3554-4091-B287-AE28775FBD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2675DFA-AE9F-478E-870B-376CF045B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E1A9-2DE7-4AE3-B4E4-154834C912D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9904BF1-FE08-4A0C-A268-1F05F7EFA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A348ACA-9CA7-4884-97FF-3A3A14D90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DC54-5BAE-4BF7-BADE-FC4334E049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833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3C4235-EF20-4E35-A696-E9014B979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F5152E7-8C96-4940-85B9-995299B617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09B2ACF-4F4F-45F4-9CEA-DCB9D5E95E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FC974519-5185-43C9-80D6-34EBBA6ECF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11644EF-9E5F-4B94-BFB8-AA83C2B296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6DE8570-A6C6-4DE0-AD2D-E333510DB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E1A9-2DE7-4AE3-B4E4-154834C912D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A4F7F6F-8C33-423E-B6F9-22FFE7E79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BD9EDDF-D6C5-4E82-A278-F25C76E99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DC54-5BAE-4BF7-BADE-FC4334E049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6805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3E94A5-663A-4685-AB69-708B89666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7389165-5225-4F9D-85A5-2BF3897C5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E1A9-2DE7-4AE3-B4E4-154834C912D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5EEEF08-183C-4665-B990-EE29F0E97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C03408C-73FD-45C2-82A1-117A5DE31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DC54-5BAE-4BF7-BADE-FC4334E049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448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AD17631-5795-4921-A3AA-B876F29E0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E1A9-2DE7-4AE3-B4E4-154834C912D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490063F-B2B3-4AEF-809E-959F5983B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3A3321A-C011-4133-B979-29A74A5BF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DC54-5BAE-4BF7-BADE-FC4334E049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9138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02F869-2CBF-41EA-9F78-2C437E7D6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D4EFD92-D885-4D62-BC00-DEE4B23A48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0C0E417-1365-43D7-8847-5576CCD806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96D0FA7-4C93-4EBB-9D8A-2FF8AED7C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E1A9-2DE7-4AE3-B4E4-154834C912D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A975EE1-A52A-4A79-A625-553849746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D2292A6-A5ED-41EB-AECA-E5F8D6849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DC54-5BAE-4BF7-BADE-FC4334E049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7469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5B0557-011A-4D24-A908-B5105E786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EF96414-833F-442B-AF67-FC144F28A8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D4061DC-F9FB-4E75-94C4-80B9465736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86E7017-1649-42F1-A054-C1CFDE3132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E1A9-2DE7-4AE3-B4E4-154834C912D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261FE15-6DBA-4F86-9D24-0FA0C7CF2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E3B32C2-8A15-45F6-B53A-BADF7ABDB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DC54-5BAE-4BF7-BADE-FC4334E049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4774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104A33-567C-4FE9-AEBA-D2DA522D5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D0779E6-6200-4A60-9B17-CA0F7A55B2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03E2F32-AA86-4AC2-9BF0-D0EAF427C6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E1A9-2DE7-4AE3-B4E4-154834C912D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4104159-FD95-4E87-9871-8974BD589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9AD3EDD-0B51-4CE8-9725-2C7DFE0E9B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DC54-5BAE-4BF7-BADE-FC4334E049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4001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4D7ECF8-5517-4AA1-8C8C-56CD701AEF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B495779-CA43-42AC-AF87-618D7127F0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EA92428-2158-4B55-AD08-143EA7FB7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E1A9-2DE7-4AE3-B4E4-154834C912D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DBFA837-8074-40C9-A8D6-5616C0F8C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D6BAB0B-2373-4B7F-A9A3-9AEE20A0D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DC54-5BAE-4BF7-BADE-FC4334E049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3008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4EEA57-4CF9-486D-B8F3-4A885F189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38842B2-2695-473E-818B-6362C49C5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B0C4527-58B1-473B-BD5B-79087F4516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68E1A9-2DE7-4AE3-B4E4-154834C912D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B69788D-9E6A-4E1F-A23B-C4A4D3E4AC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964169D-B357-4FD6-949C-6CA1649822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3DC54-5BAE-4BF7-BADE-FC4334E049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6761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D53A52E-6A03-45E6-B206-03DEE0A8917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100" name="Picture 4" descr="Соцветие, фото">
            <a:extLst>
              <a:ext uri="{FF2B5EF4-FFF2-40B4-BE49-F238E27FC236}">
                <a16:creationId xmlns:a16="http://schemas.microsoft.com/office/drawing/2014/main" id="{316C56E2-2E52-4BF9-A5E5-B4D32248FC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87" y="186812"/>
            <a:ext cx="12074013" cy="6744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8BCC7C-7DB1-4B31-9E7B-7F2CAF7C57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17987"/>
            <a:ext cx="9144000" cy="3627950"/>
          </a:xfrm>
        </p:spPr>
        <p:txBody>
          <a:bodyPr>
            <a:normAutofit/>
          </a:bodyPr>
          <a:lstStyle/>
          <a:p>
            <a:r>
              <a:rPr lang="ru-RU" sz="8000" b="1" dirty="0">
                <a:solidFill>
                  <a:srgbClr val="FFFF00"/>
                </a:solidFill>
              </a:rPr>
              <a:t>Соцветия</a:t>
            </a:r>
          </a:p>
        </p:txBody>
      </p:sp>
    </p:spTree>
    <p:extLst>
      <p:ext uri="{BB962C8B-B14F-4D97-AF65-F5344CB8AC3E}">
        <p14:creationId xmlns:p14="http://schemas.microsoft.com/office/powerpoint/2010/main" val="38486760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0F946D-24FA-4155-9956-CC6B759D1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A7261AE-EEE5-4317-9426-B00C88FCBC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Есть растения с одиночными цветками, которые развиваются по одному на концах побегов или в пазухах листьев.</a:t>
            </a: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r>
              <a:rPr lang="ru-RU" dirty="0"/>
              <a:t>У других растений цветки собраны в соцветия.</a:t>
            </a:r>
            <a:br>
              <a:rPr lang="ru-RU" dirty="0"/>
            </a:br>
            <a:endParaRPr lang="ru-RU" dirty="0"/>
          </a:p>
          <a:p>
            <a:r>
              <a:rPr lang="ru-RU" b="1" dirty="0"/>
              <a:t>Соцветия — это группы цветков, расположенных близко один к другому в определённом порядке.</a:t>
            </a:r>
          </a:p>
          <a:p>
            <a:r>
              <a:rPr lang="ru-RU" dirty="0"/>
              <a:t>В соцветия обычно собраны мелкие цветки, что делает их хорошо заметными для насекомых-опылителей. Соцветия бывают </a:t>
            </a:r>
            <a:r>
              <a:rPr lang="ru-RU" b="1" dirty="0"/>
              <a:t>простыми</a:t>
            </a:r>
            <a:r>
              <a:rPr lang="ru-RU" dirty="0"/>
              <a:t> и </a:t>
            </a:r>
            <a:r>
              <a:rPr lang="ru-RU" b="1" dirty="0"/>
              <a:t>сложными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28795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B5CFBA-CCC2-4F19-B28B-5B32568CF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Соцветия бывают простые и сложные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70329E-D17F-4CE2-92ED-76CE45E1FD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Соцветия, у которых цветки располагаются на главной оси, называют </a:t>
            </a:r>
            <a:r>
              <a:rPr lang="ru-RU" b="1" dirty="0"/>
              <a:t>простыми</a:t>
            </a:r>
            <a:r>
              <a:rPr lang="ru-RU" dirty="0"/>
              <a:t>.</a:t>
            </a:r>
          </a:p>
          <a:p>
            <a:r>
              <a:rPr lang="ru-RU" dirty="0"/>
              <a:t>К простым соцветиям относят </a:t>
            </a:r>
            <a:r>
              <a:rPr lang="ru-RU" b="1" dirty="0"/>
              <a:t>кисть, колос, початок, головку, корзинку, зонтик, щиток.</a:t>
            </a:r>
            <a:endParaRPr lang="ru-RU" dirty="0"/>
          </a:p>
          <a:p>
            <a:endParaRPr lang="ru-RU" dirty="0"/>
          </a:p>
        </p:txBody>
      </p:sp>
      <p:pic>
        <p:nvPicPr>
          <p:cNvPr id="5122" name="Picture 2" descr="Соцветие кисть, фото">
            <a:extLst>
              <a:ext uri="{FF2B5EF4-FFF2-40B4-BE49-F238E27FC236}">
                <a16:creationId xmlns:a16="http://schemas.microsoft.com/office/drawing/2014/main" id="{526474EB-8849-48BB-9AC1-2D2B43E012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97161"/>
            <a:ext cx="12192000" cy="3883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516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2AB6D1-270C-4902-9642-5B0280707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pic72.png">
            <a:extLst>
              <a:ext uri="{FF2B5EF4-FFF2-40B4-BE49-F238E27FC236}">
                <a16:creationId xmlns:a16="http://schemas.microsoft.com/office/drawing/2014/main" id="{943929D9-0F2F-4060-AF43-C65CAC2F48D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8800"/>
            <a:ext cx="11990895" cy="4854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1625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8FCBF9-0D3B-4B83-93B5-E0568D780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Характеристика  простых соцветий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1A77989-B419-40CF-B048-7ECF28F776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714" y="1597025"/>
            <a:ext cx="10515600" cy="4351338"/>
          </a:xfrm>
        </p:spPr>
        <p:txBody>
          <a:bodyPr>
            <a:normAutofit fontScale="40000" lnSpcReduction="20000"/>
          </a:bodyPr>
          <a:lstStyle/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  <a:r>
              <a:rPr lang="ru-RU" sz="2900" b="1" dirty="0"/>
              <a:t>Кисть </a:t>
            </a:r>
            <a:r>
              <a:rPr lang="ru-RU" sz="2900" dirty="0"/>
              <a:t>имеют капуста, ландыш, черёмуха. В таком соцветии отдельные цветки расположены один за другим на хорошо заметных цветоножках, отходящих от длинной общей оси.</a:t>
            </a:r>
            <a:endParaRPr lang="ru-RU" sz="2900" b="1" dirty="0"/>
          </a:p>
          <a:p>
            <a:r>
              <a:rPr lang="ru-RU" sz="2900" b="1" dirty="0"/>
              <a:t>Простой колос</a:t>
            </a:r>
            <a:r>
              <a:rPr lang="ru-RU" sz="2900" dirty="0"/>
              <a:t> образуют не имеющие цветоножек (т. е. сидячие) цветки, расположенные на общей оси соцветия, как у подорожника.</a:t>
            </a:r>
          </a:p>
          <a:p>
            <a:r>
              <a:rPr lang="ru-RU" sz="2900" dirty="0"/>
              <a:t> </a:t>
            </a:r>
          </a:p>
          <a:p>
            <a:r>
              <a:rPr lang="ru-RU" sz="2900" b="1" dirty="0"/>
              <a:t>Початок</a:t>
            </a:r>
            <a:r>
              <a:rPr lang="ru-RU" sz="2900" dirty="0"/>
              <a:t> отличается от колоса толстой, обычно мясистой осью соцветия.</a:t>
            </a:r>
          </a:p>
          <a:p>
            <a:r>
              <a:rPr lang="ru-RU" sz="2900" dirty="0"/>
              <a:t> </a:t>
            </a:r>
          </a:p>
          <a:p>
            <a:r>
              <a:rPr lang="ru-RU" sz="2900" b="1" dirty="0"/>
              <a:t>Корзинка</a:t>
            </a:r>
            <a:r>
              <a:rPr lang="ru-RU" sz="2900" dirty="0"/>
              <a:t> — это соцветие у подсолнечника, топинамбура, астры, одуванчика, ромашки, осота, бодяка и многих других растений. В таком соцветии обычно многочисленные мелкие сидячие цветки расположены на утолщённом и расширенном ложе соцветия. Снаружи это соцветие защищено зелёными листьями — обёрткой.</a:t>
            </a:r>
          </a:p>
          <a:p>
            <a:r>
              <a:rPr lang="ru-RU" sz="2900" dirty="0"/>
              <a:t> </a:t>
            </a:r>
          </a:p>
          <a:p>
            <a:r>
              <a:rPr lang="ru-RU" sz="2900" dirty="0"/>
              <a:t>У соцветия </a:t>
            </a:r>
            <a:r>
              <a:rPr lang="ru-RU" sz="2900" b="1" dirty="0"/>
              <a:t>головка</a:t>
            </a:r>
            <a:r>
              <a:rPr lang="ru-RU" sz="2900" dirty="0"/>
              <a:t> сидячие цветки находятся на несколько утолщённой укороченной главной оси. Такое шаровидное соцветие образуется у клевера.</a:t>
            </a:r>
          </a:p>
          <a:p>
            <a:r>
              <a:rPr lang="ru-RU" sz="2900" dirty="0"/>
              <a:t> </a:t>
            </a:r>
          </a:p>
          <a:p>
            <a:r>
              <a:rPr lang="ru-RU" sz="2900" b="1" dirty="0"/>
              <a:t>Простой зонтик</a:t>
            </a:r>
            <a:r>
              <a:rPr lang="ru-RU" sz="2900" dirty="0"/>
              <a:t> — соцветие, в котором цветоножки одинаковой длины выходят из вершины оси соцветия. Такое соцветие имеют примула, вишня. Цветки в соцветии </a:t>
            </a:r>
          </a:p>
          <a:p>
            <a:r>
              <a:rPr lang="ru-RU" sz="2900" b="1" dirty="0"/>
              <a:t>щиток</a:t>
            </a:r>
            <a:r>
              <a:rPr lang="ru-RU" sz="2900" dirty="0"/>
              <a:t>, отличаются от зонтика тем, что имеют цветоножки разной длины и от верхушки оси обычно отходят на некотором расстоянии друг от друга (ниже расположенные цветки имеют более длинные цветоножки). Соцветие щиток образуют груша, спирея.</a:t>
            </a:r>
          </a:p>
          <a:p>
            <a:endParaRPr lang="ru-RU" sz="29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96712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A8CB4D-52ED-4AB2-B778-2BB6D43FD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Сложные соцветия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95C3152-7528-47C9-A095-75287DA611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27522"/>
            <a:ext cx="10515600" cy="6882579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Соцветия с цветками, находящимися на боковых осях, отходящих от главной, называют </a:t>
            </a:r>
            <a:r>
              <a:rPr lang="ru-RU" b="1" dirty="0"/>
              <a:t>сложными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3074" name="Picture 2" descr="pic73.png">
            <a:extLst>
              <a:ext uri="{FF2B5EF4-FFF2-40B4-BE49-F238E27FC236}">
                <a16:creationId xmlns:a16="http://schemas.microsoft.com/office/drawing/2014/main" id="{5E52D669-DA3B-40FA-BC03-C992188D0C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671" y="1828800"/>
            <a:ext cx="11849492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5541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3F15C4-5B7E-41F7-ABCB-298244643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Характеристика сложных соцветий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4D83656-EF48-4876-B850-AAAC5DB39E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Если несколько кистей отходит от общего стебелька, соцветие называют </a:t>
            </a:r>
            <a:r>
              <a:rPr lang="ru-RU" b="1" dirty="0"/>
              <a:t>сложной кистью</a:t>
            </a:r>
            <a:r>
              <a:rPr lang="ru-RU" dirty="0"/>
              <a:t>, или </a:t>
            </a:r>
            <a:r>
              <a:rPr lang="ru-RU" b="1" dirty="0"/>
              <a:t>метёлкой</a:t>
            </a:r>
            <a:r>
              <a:rPr lang="ru-RU" dirty="0"/>
              <a:t>. Такое соцветие имеют сирень, виноград.</a:t>
            </a: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r>
              <a:rPr lang="ru-RU" dirty="0"/>
              <a:t>Соцветия пшеницы, ржи, ячменя называют </a:t>
            </a:r>
            <a:r>
              <a:rPr lang="ru-RU" b="1" dirty="0"/>
              <a:t>сложным колосом</a:t>
            </a:r>
            <a:r>
              <a:rPr lang="ru-RU" dirty="0"/>
              <a:t>. В этом соцветии на общей оси сидят несколько колосков, каждый из которых образован несколькими цветками, у ржи, например, двумя.</a:t>
            </a:r>
          </a:p>
          <a:p>
            <a:br>
              <a:rPr lang="ru-RU" dirty="0"/>
            </a:br>
            <a:r>
              <a:rPr lang="ru-RU" dirty="0"/>
              <a:t>Морковь и петрушка имеют соцветия-зонтики, состоящие из нескольких простых зонтиков. Такое соцветие называют </a:t>
            </a:r>
            <a:r>
              <a:rPr lang="ru-RU" b="1" dirty="0"/>
              <a:t>сложным зонтиком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137553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427</Words>
  <Application>Microsoft Office PowerPoint</Application>
  <PresentationFormat>Широкоэкранный</PresentationFormat>
  <Paragraphs>29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Соцветия</vt:lpstr>
      <vt:lpstr>Презентация PowerPoint</vt:lpstr>
      <vt:lpstr>Соцветия бывают простые и сложные</vt:lpstr>
      <vt:lpstr>Презентация PowerPoint</vt:lpstr>
      <vt:lpstr>Характеристика  простых соцветий</vt:lpstr>
      <vt:lpstr>Сложные соцветия </vt:lpstr>
      <vt:lpstr>Характеристика сложных соцветий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elsel</dc:creator>
  <cp:lastModifiedBy>elsel</cp:lastModifiedBy>
  <cp:revision>4</cp:revision>
  <dcterms:created xsi:type="dcterms:W3CDTF">2020-11-23T07:07:04Z</dcterms:created>
  <dcterms:modified xsi:type="dcterms:W3CDTF">2020-11-23T07:36:18Z</dcterms:modified>
</cp:coreProperties>
</file>