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06" autoAdjust="0"/>
    <p:restoredTop sz="94660"/>
  </p:normalViewPr>
  <p:slideViewPr>
    <p:cSldViewPr>
      <p:cViewPr>
        <p:scale>
          <a:sx n="60" d="100"/>
          <a:sy n="60" d="100"/>
        </p:scale>
        <p:origin x="-1488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5B3F5-8EDE-459C-B2E0-5E0D897F827A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022E6-8B50-493D-B47A-A782384D95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609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022E6-8B50-493D-B47A-A782384D952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320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022E6-8B50-493D-B47A-A782384D952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304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1770AA9-552C-4F94-923F-133766AEB733}" type="datetimeFigureOut">
              <a:rPr lang="ru-RU" smtClean="0"/>
              <a:t>09.11.2020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FE843B8-A862-4CDC-9759-B14AAFBBB5C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u/resource/3454775/simple-tenses-rainbow-5" TargetMode="External"/><Relationship Id="rId2" Type="http://schemas.openxmlformats.org/officeDocument/2006/relationships/hyperlink" Target="https://wordwall.net/ru/resource/1324206/simple-tenses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Today is the _ of </a:t>
            </a:r>
            <a:r>
              <a:rPr lang="en-US" dirty="0" err="1" smtClean="0"/>
              <a:t>november</a:t>
            </a:r>
            <a:endParaRPr lang="ru-RU" dirty="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Времена группы </a:t>
            </a:r>
            <a:r>
              <a:rPr lang="en-US" dirty="0" smtClean="0"/>
              <a:t>Simple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89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93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8741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4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simple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Он ходит в бассейн.</a:t>
            </a:r>
          </a:p>
          <a:p>
            <a:r>
              <a:rPr lang="ru-RU" dirty="0" smtClean="0"/>
              <a:t>Мы не пьем чай. </a:t>
            </a:r>
          </a:p>
          <a:p>
            <a:r>
              <a:rPr lang="ru-RU" dirty="0" smtClean="0"/>
              <a:t>Вам нравится этот фильм? </a:t>
            </a:r>
          </a:p>
          <a:p>
            <a:r>
              <a:rPr lang="ru-RU" dirty="0" smtClean="0"/>
              <a:t>Она не ест апельсины.</a:t>
            </a:r>
          </a:p>
          <a:p>
            <a:r>
              <a:rPr lang="ru-RU" dirty="0" smtClean="0"/>
              <a:t>Ваш кот ловит мышей?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He goes to the swimming pool.</a:t>
            </a:r>
          </a:p>
          <a:p>
            <a:r>
              <a:rPr lang="en-US" dirty="0" smtClean="0"/>
              <a:t>We don’t drink tea.</a:t>
            </a:r>
          </a:p>
          <a:p>
            <a:r>
              <a:rPr lang="en-US" dirty="0" smtClean="0"/>
              <a:t>Do you like this movie?</a:t>
            </a:r>
          </a:p>
          <a:p>
            <a:r>
              <a:rPr lang="en-US" dirty="0" smtClean="0"/>
              <a:t>She doesn’t eat oranges.</a:t>
            </a:r>
          </a:p>
          <a:p>
            <a:r>
              <a:rPr lang="en-US" dirty="0" smtClean="0"/>
              <a:t>Does your cat catch mice?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8909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Past simple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79512" y="1700808"/>
            <a:ext cx="4038600" cy="440740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ru-RU" sz="2900" dirty="0" smtClean="0"/>
              <a:t>Мы пили чай.</a:t>
            </a:r>
          </a:p>
          <a:p>
            <a:pPr>
              <a:lnSpc>
                <a:spcPct val="110000"/>
              </a:lnSpc>
            </a:pPr>
            <a:r>
              <a:rPr lang="ru-RU" sz="2900" dirty="0" smtClean="0"/>
              <a:t>Она не строила эти дома.</a:t>
            </a:r>
          </a:p>
          <a:p>
            <a:pPr>
              <a:lnSpc>
                <a:spcPct val="110000"/>
              </a:lnSpc>
            </a:pPr>
            <a:r>
              <a:rPr lang="ru-RU" sz="2900" dirty="0" smtClean="0"/>
              <a:t>Ты ел суп вчера?</a:t>
            </a:r>
          </a:p>
          <a:p>
            <a:pPr>
              <a:lnSpc>
                <a:spcPct val="110000"/>
              </a:lnSpc>
            </a:pPr>
            <a:r>
              <a:rPr lang="ru-RU" sz="2900" dirty="0" smtClean="0"/>
              <a:t>Я не учился с ними.</a:t>
            </a:r>
          </a:p>
          <a:p>
            <a:pPr>
              <a:lnSpc>
                <a:spcPct val="110000"/>
              </a:lnSpc>
            </a:pPr>
            <a:r>
              <a:rPr lang="ru-RU" sz="2900" dirty="0" smtClean="0"/>
              <a:t>Они жили в Лондоне? </a:t>
            </a:r>
          </a:p>
          <a:p>
            <a:pPr>
              <a:lnSpc>
                <a:spcPct val="110000"/>
              </a:lnSpc>
            </a:pPr>
            <a:r>
              <a:rPr lang="ru-RU" sz="2900" dirty="0" smtClean="0"/>
              <a:t>Он открывал холодильник.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4067766" y="1628800"/>
            <a:ext cx="5076056" cy="4374225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smtClean="0"/>
              <a:t>We drank tea.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She didn’t built these houses.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Did you eat soup yesterday?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 didn’t study with them.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Did they live in London?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He opened the fridge.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1942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Future simple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Я поеду в Италию.</a:t>
            </a:r>
          </a:p>
          <a:p>
            <a:r>
              <a:rPr lang="ru-RU" dirty="0" smtClean="0"/>
              <a:t>Он не будет читать это.</a:t>
            </a:r>
          </a:p>
          <a:p>
            <a:r>
              <a:rPr lang="ru-RU" dirty="0" smtClean="0"/>
              <a:t>Ты будешь делать </a:t>
            </a:r>
            <a:r>
              <a:rPr lang="ru-RU" dirty="0" err="1" smtClean="0"/>
              <a:t>домашку</a:t>
            </a:r>
            <a:r>
              <a:rPr lang="ru-RU" dirty="0" smtClean="0"/>
              <a:t>?</a:t>
            </a:r>
          </a:p>
          <a:p>
            <a:r>
              <a:rPr lang="ru-RU" dirty="0" smtClean="0"/>
              <a:t>Они будут бегать?</a:t>
            </a:r>
          </a:p>
          <a:p>
            <a:r>
              <a:rPr lang="ru-RU" dirty="0" smtClean="0"/>
              <a:t>Она будет готовить.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I’ll go to Italy.</a:t>
            </a:r>
          </a:p>
          <a:p>
            <a:r>
              <a:rPr lang="en-US" dirty="0" smtClean="0"/>
              <a:t>He won’t read this.</a:t>
            </a:r>
          </a:p>
          <a:p>
            <a:endParaRPr lang="en-US" dirty="0"/>
          </a:p>
          <a:p>
            <a:r>
              <a:rPr lang="en-US" dirty="0" smtClean="0"/>
              <a:t>Will you do your </a:t>
            </a:r>
            <a:r>
              <a:rPr lang="en-US" dirty="0" err="1" smtClean="0"/>
              <a:t>homewok</a:t>
            </a:r>
            <a:r>
              <a:rPr lang="en-US" dirty="0" smtClean="0"/>
              <a:t>?</a:t>
            </a:r>
          </a:p>
          <a:p>
            <a:r>
              <a:rPr lang="en-US" dirty="0" smtClean="0"/>
              <a:t>Will they run?</a:t>
            </a:r>
          </a:p>
          <a:p>
            <a:r>
              <a:rPr lang="en-US" dirty="0" smtClean="0"/>
              <a:t>She’ll cook.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698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23528" y="260648"/>
            <a:ext cx="86409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We … (go) roller-skating last Saturday.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Our granny … (bake) meat-pies every weekend.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We … (write) an essay tomorrow.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I really … (enjoy) the opera yesterday.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Where your husband … (work) five years ago?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British people … (prefer) tea to coffee.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Tom, you … (meet) me at the railway station next Sunday?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Where she usually … (celebrate) her birthdays?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… you (have) a big family?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Newton … (invent) the telescope in 1668.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When … this accident (happen)?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I always … (send) Christmas cards to my grandparents.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Nina and Nick … (get married) in two weeks.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How many books they … (bring) tomorrow?</a:t>
            </a:r>
          </a:p>
          <a:p>
            <a:pPr algn="just">
              <a:buFont typeface="+mj-lt"/>
              <a:buAutoNum type="arabicPeriod"/>
            </a:pPr>
            <a:r>
              <a:rPr lang="en-US" sz="2400" dirty="0" smtClean="0">
                <a:effectLst/>
              </a:rPr>
              <a:t>Stanley … (have) two sons and a daughter.</a:t>
            </a:r>
            <a:endParaRPr lang="en-US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7900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Ссылки для отработки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wordwall.net/ru/resource/4505657/simple-tenses</a:t>
            </a:r>
            <a:endParaRPr lang="ru-RU" dirty="0" smtClean="0">
              <a:hlinkClick r:id="rId2"/>
            </a:endParaRPr>
          </a:p>
          <a:p>
            <a:endParaRPr lang="ru-RU" dirty="0">
              <a:hlinkClick r:id="rId2"/>
            </a:endParaRP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wordwall.net/ru/resource/1324206/simple-tenses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wordwall.net/ru/resource/3454775/simple-tenses-rainbow-5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450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SB p 26-27 ex 1(</a:t>
            </a:r>
            <a:r>
              <a:rPr lang="en-US" u="sng" dirty="0" smtClean="0"/>
              <a:t>translate new words</a:t>
            </a:r>
            <a:r>
              <a:rPr lang="en-US" dirty="0" smtClean="0"/>
              <a:t>), ex 2 (</a:t>
            </a:r>
            <a:r>
              <a:rPr lang="en-US" u="sng" dirty="0" smtClean="0"/>
              <a:t>translate new words) </a:t>
            </a:r>
            <a:r>
              <a:rPr lang="ru-RU" u="sng" dirty="0" smtClean="0"/>
              <a:t>–*делать не нужно! Прочитать задание и перевести только слова курсивом!*</a:t>
            </a:r>
            <a:endParaRPr lang="en-US" u="sng" dirty="0" smtClean="0"/>
          </a:p>
          <a:p>
            <a:r>
              <a:rPr lang="en-US" dirty="0" smtClean="0"/>
              <a:t>Sb p 27 (read the text, translate, </a:t>
            </a:r>
            <a:r>
              <a:rPr lang="en-US" dirty="0" err="1" smtClean="0"/>
              <a:t>explaine</a:t>
            </a:r>
            <a:r>
              <a:rPr lang="en-US" dirty="0" smtClean="0"/>
              <a:t> the words in bold – you can use ex4)</a:t>
            </a:r>
          </a:p>
          <a:p>
            <a:r>
              <a:rPr lang="ru-RU" dirty="0" smtClean="0"/>
              <a:t>Неправильные глаголы!!!</a:t>
            </a:r>
          </a:p>
          <a:p>
            <a:endParaRPr lang="ru-RU" dirty="0"/>
          </a:p>
          <a:p>
            <a:endParaRPr lang="ru-RU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84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Дополнительные упражнения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Если вам необходимо отработать данную тему, вы можете воспользоваться упражнением ниже.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0249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36" t="28788" r="37215" b="42088"/>
          <a:stretch/>
        </p:blipFill>
        <p:spPr bwMode="auto">
          <a:xfrm>
            <a:off x="153479" y="1340768"/>
            <a:ext cx="8931984" cy="5328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Поставьте в правильное время: </a:t>
            </a:r>
            <a:r>
              <a:rPr lang="en-US" dirty="0" smtClean="0"/>
              <a:t>Present, Past, Future Simple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530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98" t="68483" r="37098" b="7909"/>
          <a:stretch/>
        </p:blipFill>
        <p:spPr bwMode="auto">
          <a:xfrm>
            <a:off x="107504" y="1268760"/>
            <a:ext cx="8919700" cy="4320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770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60672" cy="78838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Translate </a:t>
            </a:r>
            <a:r>
              <a:rPr lang="en-US" b="1" dirty="0"/>
              <a:t>the words below and group them.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752600"/>
            <a:ext cx="9036496" cy="4988768"/>
          </a:xfrm>
        </p:spPr>
        <p:txBody>
          <a:bodyPr numCol="3">
            <a:normAutofit/>
          </a:bodyPr>
          <a:lstStyle/>
          <a:p>
            <a:r>
              <a:rPr lang="en-US" dirty="0" smtClean="0"/>
              <a:t>Intelligent </a:t>
            </a:r>
            <a:r>
              <a:rPr lang="en-US" dirty="0"/>
              <a:t>– </a:t>
            </a:r>
            <a:endParaRPr lang="ru-RU" dirty="0"/>
          </a:p>
          <a:p>
            <a:r>
              <a:rPr lang="en-US" dirty="0"/>
              <a:t>Bright – </a:t>
            </a:r>
            <a:endParaRPr lang="ru-RU" dirty="0"/>
          </a:p>
          <a:p>
            <a:r>
              <a:rPr lang="en-US" dirty="0"/>
              <a:t>Clever – </a:t>
            </a:r>
            <a:endParaRPr lang="ru-RU" dirty="0"/>
          </a:p>
          <a:p>
            <a:r>
              <a:rPr lang="en-US" dirty="0"/>
              <a:t>Smart – </a:t>
            </a:r>
            <a:endParaRPr lang="ru-RU" dirty="0"/>
          </a:p>
          <a:p>
            <a:r>
              <a:rPr lang="en-US" dirty="0"/>
              <a:t>Gifted – </a:t>
            </a:r>
            <a:endParaRPr lang="ru-RU" dirty="0"/>
          </a:p>
          <a:p>
            <a:r>
              <a:rPr lang="en-US" dirty="0"/>
              <a:t>Talented – </a:t>
            </a:r>
            <a:endParaRPr lang="ru-RU" dirty="0"/>
          </a:p>
          <a:p>
            <a:r>
              <a:rPr lang="en-US" dirty="0"/>
              <a:t>Brainy – </a:t>
            </a:r>
            <a:endParaRPr lang="ru-RU" dirty="0"/>
          </a:p>
          <a:p>
            <a:r>
              <a:rPr lang="en-US" dirty="0"/>
              <a:t>Cunning – </a:t>
            </a:r>
            <a:endParaRPr lang="ru-RU" dirty="0"/>
          </a:p>
          <a:p>
            <a:r>
              <a:rPr lang="en-US" dirty="0"/>
              <a:t>Crafty – </a:t>
            </a:r>
            <a:endParaRPr lang="ru-RU" dirty="0"/>
          </a:p>
          <a:p>
            <a:r>
              <a:rPr lang="en-US" dirty="0"/>
              <a:t>Optimistic – </a:t>
            </a:r>
            <a:endParaRPr lang="ru-RU" dirty="0"/>
          </a:p>
          <a:p>
            <a:r>
              <a:rPr lang="en-US" dirty="0"/>
              <a:t>Pessimistic – </a:t>
            </a:r>
            <a:endParaRPr lang="ru-RU" dirty="0"/>
          </a:p>
          <a:p>
            <a:r>
              <a:rPr lang="en-US" dirty="0"/>
              <a:t>Extrovert – </a:t>
            </a:r>
            <a:endParaRPr lang="ru-RU" dirty="0"/>
          </a:p>
          <a:p>
            <a:r>
              <a:rPr lang="en-US" dirty="0"/>
              <a:t>Introvert – </a:t>
            </a:r>
            <a:endParaRPr lang="ru-RU" dirty="0"/>
          </a:p>
          <a:p>
            <a:r>
              <a:rPr lang="en-US" dirty="0"/>
              <a:t>Relaxed – </a:t>
            </a:r>
            <a:endParaRPr lang="ru-RU" dirty="0"/>
          </a:p>
          <a:p>
            <a:r>
              <a:rPr lang="en-US" dirty="0"/>
              <a:t>Sensible – </a:t>
            </a:r>
            <a:endParaRPr lang="ru-RU" dirty="0"/>
          </a:p>
          <a:p>
            <a:r>
              <a:rPr lang="en-US" dirty="0"/>
              <a:t>Down-to-earth </a:t>
            </a:r>
            <a:r>
              <a:rPr lang="ru-RU" dirty="0" smtClean="0"/>
              <a:t>- </a:t>
            </a:r>
            <a:endParaRPr lang="ru-RU" dirty="0"/>
          </a:p>
          <a:p>
            <a:r>
              <a:rPr lang="en-US" dirty="0"/>
              <a:t>Sensitive – </a:t>
            </a:r>
            <a:endParaRPr lang="ru-RU" dirty="0"/>
          </a:p>
          <a:p>
            <a:r>
              <a:rPr lang="en-US" dirty="0"/>
              <a:t>Sociable – </a:t>
            </a:r>
            <a:endParaRPr lang="ru-RU" dirty="0"/>
          </a:p>
          <a:p>
            <a:r>
              <a:rPr lang="en-US" dirty="0"/>
              <a:t>Quarrelsome – </a:t>
            </a:r>
            <a:endParaRPr lang="ru-RU" dirty="0"/>
          </a:p>
          <a:p>
            <a:r>
              <a:rPr lang="en-US" dirty="0"/>
              <a:t>Cruel – </a:t>
            </a:r>
            <a:endParaRPr lang="ru-RU" dirty="0"/>
          </a:p>
          <a:p>
            <a:r>
              <a:rPr lang="en-US" dirty="0"/>
              <a:t>Easy-going – </a:t>
            </a:r>
            <a:endParaRPr lang="ru-RU" dirty="0"/>
          </a:p>
          <a:p>
            <a:r>
              <a:rPr lang="en-US" dirty="0"/>
              <a:t>Impolite – </a:t>
            </a:r>
            <a:endParaRPr lang="ru-RU" dirty="0"/>
          </a:p>
          <a:p>
            <a:r>
              <a:rPr lang="en-US" dirty="0"/>
              <a:t>Ill-mannered – </a:t>
            </a:r>
            <a:endParaRPr lang="ru-RU" dirty="0"/>
          </a:p>
          <a:p>
            <a:r>
              <a:rPr lang="en-US" dirty="0"/>
              <a:t>Honest – </a:t>
            </a:r>
            <a:endParaRPr lang="ru-RU" dirty="0"/>
          </a:p>
          <a:p>
            <a:r>
              <a:rPr lang="en-US" dirty="0"/>
              <a:t>Trustworthy – </a:t>
            </a:r>
            <a:endParaRPr lang="ru-RU" dirty="0"/>
          </a:p>
          <a:p>
            <a:r>
              <a:rPr lang="en-US" dirty="0"/>
              <a:t>Reliable – </a:t>
            </a:r>
            <a:endParaRPr lang="ru-RU" dirty="0"/>
          </a:p>
          <a:p>
            <a:r>
              <a:rPr lang="en-US" dirty="0"/>
              <a:t>Sincere – </a:t>
            </a:r>
            <a:endParaRPr lang="ru-RU" dirty="0"/>
          </a:p>
          <a:p>
            <a:r>
              <a:rPr lang="en-US" dirty="0" smtClean="0"/>
              <a:t>Envious </a:t>
            </a:r>
            <a:r>
              <a:rPr lang="en-US" dirty="0"/>
              <a:t>-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9585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87</TotalTime>
  <Words>491</Words>
  <Application>Microsoft Office PowerPoint</Application>
  <PresentationFormat>Экран (4:3)</PresentationFormat>
  <Paragraphs>98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Аптека</vt:lpstr>
      <vt:lpstr>Времена группы Simple </vt:lpstr>
      <vt:lpstr>Презентация PowerPoint</vt:lpstr>
      <vt:lpstr>Презентация PowerPoint</vt:lpstr>
      <vt:lpstr>Present simple </vt:lpstr>
      <vt:lpstr>Past simple </vt:lpstr>
      <vt:lpstr>Future simple </vt:lpstr>
      <vt:lpstr>Презентация PowerPoint</vt:lpstr>
      <vt:lpstr>Ссылки для отработки</vt:lpstr>
      <vt:lpstr>Homework </vt:lpstr>
      <vt:lpstr>Дополнительные упражнения</vt:lpstr>
      <vt:lpstr>Поставьте в правильное время: Present, Past, Future Simple</vt:lpstr>
      <vt:lpstr>Презентация PowerPoint</vt:lpstr>
      <vt:lpstr>Translate the words below and group them.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Времена группы Simple </dc:title>
  <dc:creator>Александр</dc:creator>
  <cp:lastModifiedBy>Александр</cp:lastModifiedBy>
  <cp:revision>9</cp:revision>
  <dcterms:created xsi:type="dcterms:W3CDTF">2020-10-27T08:12:50Z</dcterms:created>
  <dcterms:modified xsi:type="dcterms:W3CDTF">2020-11-09T13:07:04Z</dcterms:modified>
</cp:coreProperties>
</file>