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ABD2-6B39-41BF-8DBB-9C9345E98403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3D168-292B-4C40-A251-36D870984E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D019F-F1E8-4C1F-A5F3-70BA0C672021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FEA21-FE84-4018-ABE1-6B6733C927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4F520-45D8-4845-AA5F-37AF86BADB72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27056-42EB-4FE9-9A59-178FFE67A1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CF49D-CCB2-434A-B071-CEEBD30BEE4B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BCFF2-6F03-4215-88A4-C7683F3ADF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B99FA-797A-4F2E-BBED-896D5EF4564F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7B192-6DE1-4BE0-AA20-5741A5CD32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4F28E-5DD9-4E1B-A7B8-435B914916CA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4727A-56A0-4496-9BDF-8D2048E7E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2F352-39CC-406E-AE47-8DD6F77BDB34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9899B-08D1-414F-B788-981872531A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BDDAA-57BE-4D71-A439-81C1A2D8FAD3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280D3-84AF-4FEE-8767-86E685FFE5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41326-B685-46B0-843B-25A117FF98F9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569E2-490A-4471-99C7-68EBB08632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51D95-2727-4055-9E6F-F82C796B9F8D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46AE6-8918-4682-BAB0-A6850F7984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67108-C986-49B0-BDEC-FD6BD7383EDB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71CF3-F683-4B1F-A2A9-8A630B1B4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846747-1B49-4CB7-A238-528F0FDB2140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2CB9DB-1FF4-4D9E-917F-FA065BFE1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Ошибки в №12 ЕГЭ (профиль)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kt6zkK7w0b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18262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4" descr="Jrr_FEWtV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6442075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KctgBp6aVx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702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f4aI6qk8uB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50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 descr="kCM5Gruogd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-6350"/>
            <a:ext cx="8748712" cy="661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x3IAoYng7Y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8208963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gfsbJybdif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6350" y="-42863"/>
            <a:ext cx="6591300" cy="6943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lOEAAcz6Bo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6350" y="-42863"/>
            <a:ext cx="6591300" cy="6943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Дом\Downloads\39\rH9z0tcXvo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0"/>
            <a:ext cx="7072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Дом\Downloads\39\YQY2tNQBnd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</Words>
  <Application>Microsoft Office PowerPoint</Application>
  <PresentationFormat>Экран (4:3)</PresentationFormat>
  <Paragraphs>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Calibri</vt:lpstr>
      <vt:lpstr>Arial</vt:lpstr>
      <vt:lpstr>Тема Office</vt:lpstr>
      <vt:lpstr>Ошибки в №12 ЕГЭ (профиль)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Ошибки в №12 ЕГЭ (профиль)</dc:title>
  <dc:creator>Дом</dc:creator>
  <cp:lastModifiedBy>Учитель</cp:lastModifiedBy>
  <cp:revision>1</cp:revision>
  <dcterms:created xsi:type="dcterms:W3CDTF">2022-01-06T07:22:33Z</dcterms:created>
  <dcterms:modified xsi:type="dcterms:W3CDTF">2022-01-10T03:46:47Z</dcterms:modified>
</cp:coreProperties>
</file>