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1CB09-7DCC-4752-86EC-EFC22CD1A9A4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084F1-C547-4A4B-8B2B-DB252BE242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0104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1CB09-7DCC-4752-86EC-EFC22CD1A9A4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084F1-C547-4A4B-8B2B-DB252BE242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9461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1CB09-7DCC-4752-86EC-EFC22CD1A9A4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084F1-C547-4A4B-8B2B-DB252BE242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0218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1CB09-7DCC-4752-86EC-EFC22CD1A9A4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084F1-C547-4A4B-8B2B-DB252BE242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8986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1CB09-7DCC-4752-86EC-EFC22CD1A9A4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084F1-C547-4A4B-8B2B-DB252BE242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1059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1CB09-7DCC-4752-86EC-EFC22CD1A9A4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084F1-C547-4A4B-8B2B-DB252BE242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239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1CB09-7DCC-4752-86EC-EFC22CD1A9A4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084F1-C547-4A4B-8B2B-DB252BE242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1215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1CB09-7DCC-4752-86EC-EFC22CD1A9A4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084F1-C547-4A4B-8B2B-DB252BE242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6298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1CB09-7DCC-4752-86EC-EFC22CD1A9A4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084F1-C547-4A4B-8B2B-DB252BE242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10646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1CB09-7DCC-4752-86EC-EFC22CD1A9A4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084F1-C547-4A4B-8B2B-DB252BE242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4853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1CB09-7DCC-4752-86EC-EFC22CD1A9A4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084F1-C547-4A4B-8B2B-DB252BE242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3591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F1CB09-7DCC-4752-86EC-EFC22CD1A9A4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B084F1-C547-4A4B-8B2B-DB252BE242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922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English in Use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Today is the _ of November.</a:t>
            </a:r>
          </a:p>
          <a:p>
            <a:r>
              <a:rPr lang="en-US" dirty="0" smtClean="0"/>
              <a:t>Today is _________.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61563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79" t="44443" r="30949" b="20437"/>
          <a:stretch/>
        </p:blipFill>
        <p:spPr bwMode="auto">
          <a:xfrm>
            <a:off x="0" y="1412776"/>
            <a:ext cx="9131590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818" y="6442502"/>
            <a:ext cx="936104" cy="415498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ru-RU" sz="350" dirty="0" smtClean="0"/>
              <a:t>Свалить, сломать </a:t>
            </a:r>
          </a:p>
          <a:p>
            <a:r>
              <a:rPr lang="ru-RU" sz="350" dirty="0" smtClean="0"/>
              <a:t>Выдвигать предположение</a:t>
            </a:r>
          </a:p>
          <a:p>
            <a:r>
              <a:rPr lang="ru-RU" sz="350" dirty="0" smtClean="0"/>
              <a:t>Навлекать </a:t>
            </a:r>
          </a:p>
          <a:p>
            <a:r>
              <a:rPr lang="ru-RU" sz="350" dirty="0" smtClean="0"/>
              <a:t>Спасать </a:t>
            </a:r>
          </a:p>
          <a:p>
            <a:r>
              <a:rPr lang="ru-RU" sz="350" dirty="0" smtClean="0"/>
              <a:t>Убедить </a:t>
            </a:r>
          </a:p>
          <a:p>
            <a:r>
              <a:rPr lang="ru-RU" sz="350" dirty="0" smtClean="0"/>
              <a:t>Вылечить, помочь </a:t>
            </a:r>
            <a:endParaRPr lang="ru-RU" sz="350" dirty="0"/>
          </a:p>
        </p:txBody>
      </p:sp>
    </p:spTree>
    <p:extLst>
      <p:ext uri="{BB962C8B-B14F-4D97-AF65-F5344CB8AC3E}">
        <p14:creationId xmlns:p14="http://schemas.microsoft.com/office/powerpoint/2010/main" val="71321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0" y="620688"/>
            <a:ext cx="9144000" cy="5505475"/>
          </a:xfrm>
        </p:spPr>
        <p:txBody>
          <a:bodyPr/>
          <a:lstStyle/>
          <a:p>
            <a:r>
              <a:rPr lang="en-US" sz="3600" dirty="0" smtClean="0"/>
              <a:t>The wind brought down a lot of trees.</a:t>
            </a:r>
          </a:p>
          <a:p>
            <a:r>
              <a:rPr lang="en-US" sz="3600" dirty="0" smtClean="0"/>
              <a:t>Can you bring forward any proofs of what you say?</a:t>
            </a:r>
          </a:p>
          <a:p>
            <a:r>
              <a:rPr lang="en-US" sz="3600" dirty="0" smtClean="0"/>
              <a:t>He has brought all that troubles on himself.</a:t>
            </a:r>
          </a:p>
          <a:p>
            <a:r>
              <a:rPr lang="en-US" sz="3600" dirty="0" smtClean="0"/>
              <a:t>They brought off the passengers of the wrecked ship.</a:t>
            </a:r>
          </a:p>
          <a:p>
            <a:r>
              <a:rPr lang="en-US" sz="3600" dirty="0" smtClean="0"/>
              <a:t>You can’t bring me over by such arguments.</a:t>
            </a:r>
          </a:p>
          <a:p>
            <a:r>
              <a:rPr lang="en-US" sz="3600" dirty="0" smtClean="0"/>
              <a:t>I’m sure the doctor will bring him through.</a:t>
            </a:r>
          </a:p>
          <a:p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16187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Фразовый глагол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bring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Bring round</a:t>
            </a:r>
            <a:r>
              <a:rPr lang="ru-RU" dirty="0"/>
              <a:t> </a:t>
            </a:r>
            <a:r>
              <a:rPr lang="ru-RU" dirty="0" smtClean="0"/>
              <a:t>– приводить в сознание </a:t>
            </a:r>
            <a:endParaRPr lang="en-US" dirty="0" smtClean="0"/>
          </a:p>
          <a:p>
            <a:r>
              <a:rPr lang="en-US" dirty="0" smtClean="0"/>
              <a:t>Bring in</a:t>
            </a:r>
            <a:r>
              <a:rPr lang="ru-RU" dirty="0" smtClean="0"/>
              <a:t> – приносить/вносить деньги</a:t>
            </a:r>
            <a:endParaRPr lang="en-US" dirty="0" smtClean="0"/>
          </a:p>
          <a:p>
            <a:r>
              <a:rPr lang="en-US" dirty="0" smtClean="0"/>
              <a:t>Bring up</a:t>
            </a:r>
            <a:r>
              <a:rPr lang="ru-RU" dirty="0" smtClean="0"/>
              <a:t> – растить, воспитывать</a:t>
            </a:r>
            <a:endParaRPr lang="en-US" dirty="0" smtClean="0"/>
          </a:p>
          <a:p>
            <a:r>
              <a:rPr lang="en-US" dirty="0" smtClean="0"/>
              <a:t>Bring out </a:t>
            </a:r>
            <a:r>
              <a:rPr lang="ru-RU" dirty="0" smtClean="0"/>
              <a:t>– выпускать в продажу</a:t>
            </a:r>
            <a:endParaRPr lang="en-US" dirty="0" smtClean="0"/>
          </a:p>
          <a:p>
            <a:r>
              <a:rPr lang="en-US" dirty="0" smtClean="0"/>
              <a:t>Bring back </a:t>
            </a:r>
            <a:r>
              <a:rPr lang="ru-RU" dirty="0" smtClean="0"/>
              <a:t>– напоминать, вспоминать</a:t>
            </a:r>
            <a:endParaRPr lang="en-US" dirty="0" smtClean="0"/>
          </a:p>
          <a:p>
            <a:r>
              <a:rPr lang="en-US" dirty="0" smtClean="0"/>
              <a:t>Bring about </a:t>
            </a:r>
            <a:r>
              <a:rPr lang="ru-RU" dirty="0" smtClean="0"/>
              <a:t>– осуществлять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5445224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SB p 52 ex 1</a:t>
            </a:r>
            <a:endParaRPr lang="ru-RU" b="1" u="sng" dirty="0"/>
          </a:p>
        </p:txBody>
      </p:sp>
    </p:spTree>
    <p:extLst>
      <p:ext uri="{BB962C8B-B14F-4D97-AF65-F5344CB8AC3E}">
        <p14:creationId xmlns:p14="http://schemas.microsoft.com/office/powerpoint/2010/main" val="335304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26" t="16865" r="28271" b="54498"/>
          <a:stretch/>
        </p:blipFill>
        <p:spPr bwMode="auto">
          <a:xfrm>
            <a:off x="108394" y="1412776"/>
            <a:ext cx="9035605" cy="3204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26" t="73245" r="28271" b="15079"/>
          <a:stretch/>
        </p:blipFill>
        <p:spPr bwMode="auto">
          <a:xfrm>
            <a:off x="108395" y="4509120"/>
            <a:ext cx="9035605" cy="1306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6564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Check yourself: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 smtClean="0"/>
              <a:t>• The financial crisis has brought the prices down. </a:t>
            </a:r>
          </a:p>
          <a:p>
            <a:pPr marL="0" indent="0">
              <a:buNone/>
            </a:pPr>
            <a:r>
              <a:rPr lang="en-US" dirty="0" smtClean="0"/>
              <a:t>• She was a real success though she had to bring through a lot of obstacles </a:t>
            </a:r>
          </a:p>
          <a:p>
            <a:pPr marL="0" indent="0">
              <a:buNone/>
            </a:pPr>
            <a:r>
              <a:rPr lang="en-US" dirty="0" smtClean="0"/>
              <a:t>on her way. </a:t>
            </a:r>
          </a:p>
          <a:p>
            <a:pPr marL="0" indent="0">
              <a:buNone/>
            </a:pPr>
            <a:r>
              <a:rPr lang="en-US" dirty="0" smtClean="0"/>
              <a:t>• Emily, you’ve brought forward an excellent idea!  </a:t>
            </a:r>
          </a:p>
          <a:p>
            <a:pPr marL="0" indent="0">
              <a:buNone/>
            </a:pPr>
            <a:r>
              <a:rPr lang="en-US" dirty="0" smtClean="0"/>
              <a:t>• The fireman brought off an eleven‐year‐old girl yesterday. </a:t>
            </a:r>
          </a:p>
          <a:p>
            <a:pPr marL="0" indent="0">
              <a:buNone/>
            </a:pPr>
            <a:r>
              <a:rPr lang="en-US" dirty="0" smtClean="0"/>
              <a:t>• Please, don’t bring on troubles saying things like that! </a:t>
            </a:r>
          </a:p>
          <a:p>
            <a:pPr marL="0" indent="0">
              <a:buNone/>
            </a:pPr>
            <a:r>
              <a:rPr lang="en-US" dirty="0" smtClean="0"/>
              <a:t>• I tried to bring her over but she was as stubborn as a mule.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7310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539552" y="980728"/>
            <a:ext cx="8604448" cy="3384376"/>
          </a:xfrm>
        </p:spPr>
        <p:txBody>
          <a:bodyPr>
            <a:normAutofit/>
          </a:bodyPr>
          <a:lstStyle/>
          <a:p>
            <a:r>
              <a:rPr lang="en-US" sz="3600" dirty="0" smtClean="0"/>
              <a:t>Employ – </a:t>
            </a:r>
            <a:r>
              <a:rPr lang="ru-RU" sz="3600" dirty="0" smtClean="0"/>
              <a:t>работа по найму </a:t>
            </a:r>
          </a:p>
          <a:p>
            <a:r>
              <a:rPr lang="en-US" sz="3600" dirty="0" smtClean="0"/>
              <a:t>Employee – </a:t>
            </a:r>
            <a:r>
              <a:rPr lang="ru-RU" sz="3600" dirty="0" smtClean="0"/>
              <a:t>работающий по найму </a:t>
            </a:r>
          </a:p>
          <a:p>
            <a:r>
              <a:rPr lang="en-US" sz="3600" dirty="0" smtClean="0"/>
              <a:t>Employer – </a:t>
            </a:r>
            <a:r>
              <a:rPr lang="ru-RU" sz="3600" dirty="0" smtClean="0"/>
              <a:t>работодатель, наниматель</a:t>
            </a:r>
          </a:p>
          <a:p>
            <a:r>
              <a:rPr lang="en-US" sz="3600" dirty="0" smtClean="0"/>
              <a:t>Employed –</a:t>
            </a:r>
            <a:r>
              <a:rPr lang="ru-RU" sz="3600" dirty="0" smtClean="0"/>
              <a:t> работающий </a:t>
            </a:r>
            <a:r>
              <a:rPr lang="en-US" sz="3600" dirty="0" smtClean="0"/>
              <a:t> </a:t>
            </a:r>
            <a:endParaRPr lang="ru-RU" sz="3600" dirty="0" smtClean="0"/>
          </a:p>
          <a:p>
            <a:r>
              <a:rPr lang="en-US" sz="3600" dirty="0" smtClean="0"/>
              <a:t>Employable –</a:t>
            </a:r>
            <a:r>
              <a:rPr lang="ru-RU" sz="3600" dirty="0" smtClean="0"/>
              <a:t> трудоспособный </a:t>
            </a:r>
            <a:r>
              <a:rPr lang="en-US" sz="3600" dirty="0" smtClean="0"/>
              <a:t>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942607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StudentBook</a:t>
            </a:r>
            <a:r>
              <a:rPr lang="en-US" dirty="0" smtClean="0"/>
              <a:t> p 52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</a:t>
            </a:r>
            <a:r>
              <a:rPr lang="en-US" dirty="0" smtClean="0"/>
              <a:t>x 2</a:t>
            </a:r>
          </a:p>
          <a:p>
            <a:r>
              <a:rPr lang="en-US" dirty="0" smtClean="0"/>
              <a:t>Ex 3</a:t>
            </a:r>
          </a:p>
          <a:p>
            <a:r>
              <a:rPr lang="en-US" dirty="0" smtClean="0"/>
              <a:t>Ex 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9456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Homework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Ссылка на электронную рабочую тетрадь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0882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239</Words>
  <Application>Microsoft Office PowerPoint</Application>
  <PresentationFormat>Экран (4:3)</PresentationFormat>
  <Paragraphs>42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English in Use</vt:lpstr>
      <vt:lpstr>Презентация PowerPoint</vt:lpstr>
      <vt:lpstr>Презентация PowerPoint</vt:lpstr>
      <vt:lpstr>Фразовый глагол bring </vt:lpstr>
      <vt:lpstr>Презентация PowerPoint</vt:lpstr>
      <vt:lpstr>Check yourself:</vt:lpstr>
      <vt:lpstr>Презентация PowerPoint</vt:lpstr>
      <vt:lpstr>StudentBook p 52</vt:lpstr>
      <vt:lpstr>Homework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in Use</dc:title>
  <dc:creator>Александр</dc:creator>
  <cp:lastModifiedBy>Александр</cp:lastModifiedBy>
  <cp:revision>5</cp:revision>
  <dcterms:created xsi:type="dcterms:W3CDTF">2020-11-05T12:04:09Z</dcterms:created>
  <dcterms:modified xsi:type="dcterms:W3CDTF">2020-11-26T07:47:09Z</dcterms:modified>
</cp:coreProperties>
</file>