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1651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124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429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568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415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898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554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8158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442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109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44894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384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4931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5186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291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408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709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1E6DF98-0A0E-44A9-8068-BB78DAF27951}" type="datetimeFigureOut">
              <a:rPr lang="ru-RU" smtClean="0"/>
              <a:t>07.11.2020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5887A7A-D27A-424B-9E80-9F33C4C8A7F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56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Спряжение глаголов в настоящем времени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4964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1" y="132522"/>
            <a:ext cx="12761843" cy="2120348"/>
          </a:xfrm>
        </p:spPr>
        <p:txBody>
          <a:bodyPr>
            <a:noAutofit/>
          </a:bodyPr>
          <a:lstStyle/>
          <a:p>
            <a:r>
              <a:rPr lang="en-US" sz="8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sz="8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alen</a:t>
            </a:r>
            <a:r>
              <a:rPr lang="en-US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рисовать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6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en-US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ru-RU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652" y="2385392"/>
            <a:ext cx="4929809" cy="4472608"/>
          </a:xfrm>
        </p:spPr>
        <p:txBody>
          <a:bodyPr>
            <a:normAutofit/>
          </a:bodyPr>
          <a:lstStyle/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mal</a:t>
            </a:r>
            <a:r>
              <a:rPr lang="en-US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  <a:p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 </a:t>
            </a:r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</a:t>
            </a:r>
            <a:r>
              <a:rPr lang="en-US" sz="4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endParaRPr lang="en-US" sz="4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mal</a:t>
            </a:r>
            <a:r>
              <a:rPr lang="en-US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</a:p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mal</a:t>
            </a:r>
            <a:r>
              <a:rPr lang="en-US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</a:p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mal</a:t>
            </a:r>
            <a:r>
              <a:rPr lang="en-US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6718852" y="2319131"/>
            <a:ext cx="4929809" cy="447260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wir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</a:t>
            </a:r>
            <a:r>
              <a:rPr lang="en-US" sz="4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en-US" sz="4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ihr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mal</a:t>
            </a:r>
            <a:r>
              <a:rPr lang="en-US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</a:p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</a:t>
            </a:r>
            <a:r>
              <a:rPr lang="en-US" sz="4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</a:t>
            </a:r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</a:t>
            </a:r>
            <a:r>
              <a:rPr lang="en-US" sz="44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endParaRPr lang="en-US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3092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7565" y="1921566"/>
            <a:ext cx="12761843" cy="2120348"/>
          </a:xfrm>
        </p:spPr>
        <p:txBody>
          <a:bodyPr>
            <a:noAutofit/>
          </a:bodyPr>
          <a:lstStyle/>
          <a:p>
            <a:r>
              <a:rPr lang="en-US" sz="11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wohnen</a:t>
            </a:r>
            <a:r>
              <a:rPr lang="en-US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жить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5158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2" y="2173357"/>
            <a:ext cx="12761843" cy="2120348"/>
          </a:xfrm>
        </p:spPr>
        <p:txBody>
          <a:bodyPr>
            <a:noAutofit/>
          </a:bodyPr>
          <a:lstStyle/>
          <a:p>
            <a:r>
              <a:rPr lang="en-US" sz="11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machen</a:t>
            </a:r>
            <a:r>
              <a:rPr lang="en-US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делать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9822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2" y="2173357"/>
            <a:ext cx="12761843" cy="2120348"/>
          </a:xfrm>
        </p:spPr>
        <p:txBody>
          <a:bodyPr>
            <a:noAutofit/>
          </a:bodyPr>
          <a:lstStyle/>
          <a:p>
            <a:r>
              <a:rPr lang="en-US" sz="11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spielen</a:t>
            </a:r>
            <a:r>
              <a:rPr lang="en-US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играть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0268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2" y="2173357"/>
            <a:ext cx="12761843" cy="2120348"/>
          </a:xfrm>
        </p:spPr>
        <p:txBody>
          <a:bodyPr>
            <a:noAutofit/>
          </a:bodyPr>
          <a:lstStyle/>
          <a:p>
            <a:r>
              <a:rPr lang="en-US" sz="11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gehen</a:t>
            </a:r>
            <a:r>
              <a:rPr lang="en-US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идти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2649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2" y="2173357"/>
            <a:ext cx="12761843" cy="2120348"/>
          </a:xfrm>
        </p:spPr>
        <p:txBody>
          <a:bodyPr>
            <a:noAutofit/>
          </a:bodyPr>
          <a:lstStyle/>
          <a:p>
            <a:r>
              <a:rPr lang="en-US" sz="11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singen</a:t>
            </a:r>
            <a:r>
              <a:rPr lang="en-US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петь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2926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2" y="2173357"/>
            <a:ext cx="12761843" cy="2120348"/>
          </a:xfrm>
        </p:spPr>
        <p:txBody>
          <a:bodyPr>
            <a:noAutofit/>
          </a:bodyPr>
          <a:lstStyle/>
          <a:p>
            <a:r>
              <a:rPr lang="en-US" sz="9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kommen</a:t>
            </a:r>
            <a:r>
              <a:rPr lang="en-US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приходить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1143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251791" y="0"/>
            <a:ext cx="12761843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1792" y="2173357"/>
            <a:ext cx="12761843" cy="2120348"/>
          </a:xfrm>
        </p:spPr>
        <p:txBody>
          <a:bodyPr>
            <a:noAutofit/>
          </a:bodyPr>
          <a:lstStyle/>
          <a:p>
            <a:r>
              <a:rPr lang="en-US" sz="11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schreiben</a:t>
            </a:r>
            <a:r>
              <a:rPr lang="en-US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писать</a:t>
            </a:r>
            <a: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8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53645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</TotalTime>
  <Words>48</Words>
  <Application>Microsoft Office PowerPoint</Application>
  <PresentationFormat>Широкоэкранный</PresentationFormat>
  <Paragraphs>19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Garamond</vt:lpstr>
      <vt:lpstr>Натуральные материалы</vt:lpstr>
      <vt:lpstr>Спряжение глаголов в настоящем времени</vt:lpstr>
      <vt:lpstr>malen – рисовать mal - en</vt:lpstr>
      <vt:lpstr>wohnen – жить </vt:lpstr>
      <vt:lpstr>machen – делать </vt:lpstr>
      <vt:lpstr>spielen – играть </vt:lpstr>
      <vt:lpstr>gehen – идти </vt:lpstr>
      <vt:lpstr>singen – петь </vt:lpstr>
      <vt:lpstr>kommen – приходить </vt:lpstr>
      <vt:lpstr>schreiben – писать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Спряжение глаголов в настоящем времени</dc:title>
  <dc:creator>Natalia</dc:creator>
  <cp:lastModifiedBy>Natalia</cp:lastModifiedBy>
  <cp:revision>2</cp:revision>
  <dcterms:created xsi:type="dcterms:W3CDTF">2020-11-07T10:01:21Z</dcterms:created>
  <dcterms:modified xsi:type="dcterms:W3CDTF">2020-11-07T10:10:57Z</dcterms:modified>
</cp:coreProperties>
</file>