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342" r:id="rId2"/>
    <p:sldId id="306" r:id="rId3"/>
    <p:sldId id="331" r:id="rId4"/>
    <p:sldId id="314" r:id="rId5"/>
    <p:sldId id="260" r:id="rId6"/>
    <p:sldId id="259" r:id="rId7"/>
    <p:sldId id="351" r:id="rId8"/>
    <p:sldId id="326" r:id="rId9"/>
    <p:sldId id="352" r:id="rId10"/>
    <p:sldId id="338" r:id="rId11"/>
    <p:sldId id="336" r:id="rId12"/>
    <p:sldId id="329" r:id="rId13"/>
    <p:sldId id="354" r:id="rId14"/>
    <p:sldId id="341" r:id="rId15"/>
    <p:sldId id="344" r:id="rId16"/>
    <p:sldId id="318" r:id="rId17"/>
  </p:sldIdLst>
  <p:sldSz cx="9144000" cy="6858000" type="screen4x3"/>
  <p:notesSz cx="6858000" cy="9144000"/>
  <p:custDataLst>
    <p:tags r:id="rId19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D6D"/>
    <a:srgbClr val="67A3EB"/>
    <a:srgbClr val="3399FF"/>
    <a:srgbClr val="4F81BD"/>
    <a:srgbClr val="713605"/>
    <a:srgbClr val="FFFF99"/>
    <a:srgbClr val="C9FAC2"/>
    <a:srgbClr val="BAFA8A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1" autoAdjust="0"/>
    <p:restoredTop sz="77128" autoAdjust="0"/>
  </p:normalViewPr>
  <p:slideViewPr>
    <p:cSldViewPr>
      <p:cViewPr varScale="1">
        <p:scale>
          <a:sx n="89" d="100"/>
          <a:sy n="89" d="100"/>
        </p:scale>
        <p:origin x="-227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589117-1BFB-4842-B66D-3AC24BC8F0C1}" type="datetimeFigureOut">
              <a:rPr lang="ru-RU" smtClean="0"/>
              <a:pPr/>
              <a:t>18.02.2018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97BCD9-4B66-46E6-8393-A6DA2AE6F4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6323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BCD9-4B66-46E6-8393-A6DA2AE6F433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BCD9-4B66-46E6-8393-A6DA2AE6F433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Текст</a:t>
            </a:r>
            <a:r>
              <a:rPr lang="ru-RU" baseline="0" dirty="0" smtClean="0"/>
              <a:t> с именем медвежонка выводится щелчком по картинке.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BCD9-4B66-46E6-8393-A6DA2AE6F433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Кадр</a:t>
            </a:r>
            <a:r>
              <a:rPr lang="ru-RU" baseline="0" dirty="0" smtClean="0"/>
              <a:t> из фильма «</a:t>
            </a:r>
            <a:r>
              <a:rPr lang="ru-RU" baseline="0" dirty="0" err="1" smtClean="0"/>
              <a:t>Паддингтон</a:t>
            </a:r>
            <a:r>
              <a:rPr lang="ru-RU" baseline="0" dirty="0" smtClean="0"/>
              <a:t>» по книге Майкла Бонда «Медведь </a:t>
            </a:r>
            <a:r>
              <a:rPr lang="ru-RU" baseline="0" dirty="0" err="1" smtClean="0"/>
              <a:t>Паддингтон</a:t>
            </a:r>
            <a:r>
              <a:rPr lang="ru-RU" baseline="0" dirty="0" smtClean="0"/>
              <a:t>» о приключениях в Лондоне медвежонка из далёкой страны Перу. </a:t>
            </a:r>
            <a:r>
              <a:rPr lang="ru-RU" dirty="0" smtClean="0"/>
              <a:t>Бронзовая скульптура медвежонка у</a:t>
            </a:r>
            <a:r>
              <a:rPr lang="ru-RU" baseline="0" dirty="0" smtClean="0"/>
              <a:t> платформы № 1</a:t>
            </a:r>
            <a:r>
              <a:rPr lang="ru-RU" dirty="0" smtClean="0"/>
              <a:t> </a:t>
            </a:r>
            <a:r>
              <a:rPr lang="ru-RU" dirty="0" err="1" smtClean="0"/>
              <a:t>Паддингтонского</a:t>
            </a:r>
            <a:r>
              <a:rPr lang="ru-RU" baseline="0" dirty="0" smtClean="0"/>
              <a:t> вокзала. </a:t>
            </a:r>
          </a:p>
          <a:p>
            <a:r>
              <a:rPr lang="ru-RU" baseline="0" dirty="0" smtClean="0"/>
              <a:t>Анимация - по щелчку.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BCD9-4B66-46E6-8393-A6DA2AE6F433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aseline="0" dirty="0" smtClean="0"/>
              <a:t>Медвежонок </a:t>
            </a:r>
            <a:r>
              <a:rPr lang="ru-RU" baseline="0" dirty="0" err="1" smtClean="0"/>
              <a:t>Руперт</a:t>
            </a:r>
            <a:r>
              <a:rPr lang="ru-RU" baseline="0" dirty="0" smtClean="0"/>
              <a:t>, популярный персонаж комиксов и мультфильмов, и его друзья. Семья медвежонка </a:t>
            </a:r>
            <a:r>
              <a:rPr lang="ru-RU" baseline="0" dirty="0" err="1" smtClean="0"/>
              <a:t>Руперта</a:t>
            </a:r>
            <a:r>
              <a:rPr lang="ru-RU" baseline="0" dirty="0" smtClean="0"/>
              <a:t> в музее города Кентербери.</a:t>
            </a:r>
          </a:p>
          <a:p>
            <a:r>
              <a:rPr lang="ru-RU" baseline="0" dirty="0" smtClean="0"/>
              <a:t> Анимация - по щелчку.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BCD9-4B66-46E6-8393-A6DA2AE6F433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Кристофер Робин </a:t>
            </a:r>
            <a:r>
              <a:rPr lang="ru-RU" dirty="0" err="1" smtClean="0"/>
              <a:t>Милн</a:t>
            </a:r>
            <a:r>
              <a:rPr lang="ru-RU" dirty="0" smtClean="0"/>
              <a:t> с плюшевым медвежонком - прототипом </a:t>
            </a:r>
            <a:r>
              <a:rPr lang="ru-RU" dirty="0" err="1" smtClean="0"/>
              <a:t>Винни</a:t>
            </a:r>
            <a:r>
              <a:rPr lang="ru-RU" dirty="0" smtClean="0"/>
              <a:t> Пуха.</a:t>
            </a:r>
            <a:r>
              <a:rPr lang="ru-RU" baseline="0" dirty="0" smtClean="0"/>
              <a:t> </a:t>
            </a:r>
            <a:r>
              <a:rPr lang="ru-RU" dirty="0" smtClean="0"/>
              <a:t>Кристофер</a:t>
            </a:r>
            <a:r>
              <a:rPr lang="ru-RU" baseline="0" dirty="0" smtClean="0"/>
              <a:t> Робин - персонаж мультфильма «Приключения </a:t>
            </a:r>
            <a:r>
              <a:rPr lang="ru-RU" baseline="0" dirty="0" err="1" smtClean="0"/>
              <a:t>Винни-Пуха</a:t>
            </a:r>
            <a:r>
              <a:rPr lang="ru-RU" baseline="0" dirty="0" smtClean="0"/>
              <a:t>». Анимация - по щелчку.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BCD9-4B66-46E6-8393-A6DA2AE6F433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Музей плюшевых медведей в городе </a:t>
            </a:r>
            <a:r>
              <a:rPr lang="ru-RU" dirty="0" err="1" smtClean="0"/>
              <a:t>Дорчестер</a:t>
            </a:r>
            <a:r>
              <a:rPr lang="ru-RU" dirty="0" smtClean="0"/>
              <a:t>: дом медведя Эдварда,</a:t>
            </a:r>
            <a:r>
              <a:rPr lang="ru-RU" baseline="0" dirty="0" smtClean="0"/>
              <a:t> его семья и другие  медведи.</a:t>
            </a:r>
          </a:p>
          <a:p>
            <a:r>
              <a:rPr lang="ru-RU" baseline="0" dirty="0" smtClean="0"/>
              <a:t>Для просмотра картинок следует по ним щёлкать.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BCD9-4B66-46E6-8393-A6DA2AE6F433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Старейший британский магазин игрушек </a:t>
            </a:r>
            <a:r>
              <a:rPr lang="ru-RU" dirty="0" err="1" smtClean="0"/>
              <a:t>Хемлиз</a:t>
            </a:r>
            <a:r>
              <a:rPr lang="ru-RU" dirty="0" smtClean="0"/>
              <a:t> в Лондоне.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aseline="0" dirty="0" smtClean="0"/>
              <a:t>Для просмотра картинок следует по ним щёлкать.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BCD9-4B66-46E6-8393-A6DA2AE6F433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Щелчком по картинкам выводятся</a:t>
            </a:r>
            <a:r>
              <a:rPr lang="ru-RU" baseline="0" dirty="0" smtClean="0"/>
              <a:t> слова-подсказки, щелчком по словам - возврат картинок.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BCD9-4B66-46E6-8393-A6DA2AE6F433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Щелчком по картинкам выводятся</a:t>
            </a:r>
            <a:r>
              <a:rPr lang="ru-RU" baseline="0" dirty="0" smtClean="0"/>
              <a:t> слова-подсказки, щелчком по словам - возврат картинок.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BCD9-4B66-46E6-8393-A6DA2AE6F433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Щелчком по картинкам выводятся</a:t>
            </a:r>
            <a:r>
              <a:rPr lang="ru-RU" baseline="0" dirty="0" smtClean="0"/>
              <a:t> слова-подсказки, щелчком по словам возвращаются картинки.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BCD9-4B66-46E6-8393-A6DA2AE6F433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Каждое слово</a:t>
            </a:r>
            <a:r>
              <a:rPr lang="ru-RU" baseline="0" dirty="0" smtClean="0"/>
              <a:t> с красным цветом шрифта вставляется в пропуск текста щелчком по слову. </a:t>
            </a:r>
            <a:r>
              <a:rPr lang="ru-RU" baseline="0" smtClean="0"/>
              <a:t>Коричневый медвежонок-картинка </a:t>
            </a:r>
            <a:r>
              <a:rPr lang="ru-RU" baseline="0" dirty="0" smtClean="0"/>
              <a:t>выводится щелчком по картинке с медвежонком на </a:t>
            </a:r>
            <a:r>
              <a:rPr lang="ru-RU" baseline="0" smtClean="0"/>
              <a:t>прозрачном фоне.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BCD9-4B66-46E6-8393-A6DA2AE6F433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BCD9-4B66-46E6-8393-A6DA2AE6F433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Ссылки на</a:t>
            </a:r>
            <a:r>
              <a:rPr lang="ru-RU" baseline="0" dirty="0" smtClean="0"/>
              <a:t> источники информации установлены на картинки.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BCD9-4B66-46E6-8393-A6DA2AE6F433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A24F1-785D-4B15-B632-D36ACA5431B9}" type="datetimeFigureOut">
              <a:rPr lang="ru-RU" smtClean="0"/>
              <a:pPr/>
              <a:t>18.02.2018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F7294-88FB-4A3C-B71F-DD134ED0A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A24F1-785D-4B15-B632-D36ACA5431B9}" type="datetimeFigureOut">
              <a:rPr lang="ru-RU" smtClean="0"/>
              <a:pPr/>
              <a:t>18.02.2018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F7294-88FB-4A3C-B71F-DD134ED0A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A24F1-785D-4B15-B632-D36ACA5431B9}" type="datetimeFigureOut">
              <a:rPr lang="ru-RU" smtClean="0"/>
              <a:pPr/>
              <a:t>18.02.2018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F7294-88FB-4A3C-B71F-DD134ED0A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A24F1-785D-4B15-B632-D36ACA5431B9}" type="datetimeFigureOut">
              <a:rPr lang="ru-RU" smtClean="0"/>
              <a:pPr/>
              <a:t>18.02.2018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F7294-88FB-4A3C-B71F-DD134ED0A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A24F1-785D-4B15-B632-D36ACA5431B9}" type="datetimeFigureOut">
              <a:rPr lang="ru-RU" smtClean="0"/>
              <a:pPr/>
              <a:t>18.02.2018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F7294-88FB-4A3C-B71F-DD134ED0A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A24F1-785D-4B15-B632-D36ACA5431B9}" type="datetimeFigureOut">
              <a:rPr lang="ru-RU" smtClean="0"/>
              <a:pPr/>
              <a:t>18.02.2018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F7294-88FB-4A3C-B71F-DD134ED0A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A24F1-785D-4B15-B632-D36ACA5431B9}" type="datetimeFigureOut">
              <a:rPr lang="ru-RU" smtClean="0"/>
              <a:pPr/>
              <a:t>18.02.2018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F7294-88FB-4A3C-B71F-DD134ED0A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A24F1-785D-4B15-B632-D36ACA5431B9}" type="datetimeFigureOut">
              <a:rPr lang="ru-RU" smtClean="0"/>
              <a:pPr/>
              <a:t>18.02.2018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F7294-88FB-4A3C-B71F-DD134ED0A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A24F1-785D-4B15-B632-D36ACA5431B9}" type="datetimeFigureOut">
              <a:rPr lang="ru-RU" smtClean="0"/>
              <a:pPr/>
              <a:t>18.02.2018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F7294-88FB-4A3C-B71F-DD134ED0A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A24F1-785D-4B15-B632-D36ACA5431B9}" type="datetimeFigureOut">
              <a:rPr lang="ru-RU" smtClean="0"/>
              <a:pPr/>
              <a:t>18.02.2018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F7294-88FB-4A3C-B71F-DD134ED0A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A24F1-785D-4B15-B632-D36ACA5431B9}" type="datetimeFigureOut">
              <a:rPr lang="ru-RU" smtClean="0"/>
              <a:pPr/>
              <a:t>18.02.2018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F7294-88FB-4A3C-B71F-DD134ED0A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6A24F1-785D-4B15-B632-D36ACA5431B9}" type="datetimeFigureOut">
              <a:rPr lang="ru-RU" smtClean="0"/>
              <a:pPr/>
              <a:t>18.02.2018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F7294-88FB-4A3C-B71F-DD134ED0A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pull dir="r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slide" Target="slide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12" Type="http://schemas.openxmlformats.org/officeDocument/2006/relationships/image" Target="../media/image3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11" Type="http://schemas.openxmlformats.org/officeDocument/2006/relationships/image" Target="../media/image37.png"/><Relationship Id="rId5" Type="http://schemas.openxmlformats.org/officeDocument/2006/relationships/image" Target="../media/image31.jpeg"/><Relationship Id="rId10" Type="http://schemas.openxmlformats.org/officeDocument/2006/relationships/image" Target="../media/image36.png"/><Relationship Id="rId4" Type="http://schemas.openxmlformats.org/officeDocument/2006/relationships/image" Target="../media/image30.jpeg"/><Relationship Id="rId9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42.jpeg"/><Relationship Id="rId10" Type="http://schemas.openxmlformats.org/officeDocument/2006/relationships/image" Target="../media/image47.jpeg"/><Relationship Id="rId4" Type="http://schemas.openxmlformats.org/officeDocument/2006/relationships/image" Target="../media/image41.png"/><Relationship Id="rId9" Type="http://schemas.openxmlformats.org/officeDocument/2006/relationships/image" Target="../media/image4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3" Type="http://schemas.openxmlformats.org/officeDocument/2006/relationships/hyperlink" Target="http://cdn1.bigcommerce.com/server1900/dee9d/products/444/images/3411/Shags_27_green__89792.1408318904.1280.1280.jpg?c=2" TargetMode="External"/><Relationship Id="rId18" Type="http://schemas.openxmlformats.org/officeDocument/2006/relationships/image" Target="../media/image56.jpeg"/><Relationship Id="rId26" Type="http://schemas.openxmlformats.org/officeDocument/2006/relationships/image" Target="../media/image60.jpeg"/><Relationship Id="rId39" Type="http://schemas.openxmlformats.org/officeDocument/2006/relationships/hyperlink" Target="https://neitshade5.files.wordpress.com/2013/09/the-real-winnie-the-pooh-and-christopher-robin-ca-1927.jpg?w=590" TargetMode="External"/><Relationship Id="rId21" Type="http://schemas.openxmlformats.org/officeDocument/2006/relationships/hyperlink" Target="http://lcdn.inthelighturns.com/media/product/976/sweet-memories-blue-teddy-bear-urn-0ad.jpg" TargetMode="External"/><Relationship Id="rId34" Type="http://schemas.openxmlformats.org/officeDocument/2006/relationships/image" Target="../media/image64.jpeg"/><Relationship Id="rId42" Type="http://schemas.openxmlformats.org/officeDocument/2006/relationships/image" Target="../media/image68.jpeg"/><Relationship Id="rId47" Type="http://schemas.openxmlformats.org/officeDocument/2006/relationships/hyperlink" Target="http://www.whettonandgrosch.co.uk/wp-content/uploads/2014/03/rupert-familya.jpg" TargetMode="External"/><Relationship Id="rId50" Type="http://schemas.openxmlformats.org/officeDocument/2006/relationships/image" Target="../media/image72.jpeg"/><Relationship Id="rId55" Type="http://schemas.openxmlformats.org/officeDocument/2006/relationships/hyperlink" Target="http://upload.wikimedia.org/wikipedia/commons/thumb/5/5b/2009_at_Paddington_station_-_Paddington_bear_statue.jpg/800px-2009_at_Paddington_station_-_Paddington_bear_statue.jpg" TargetMode="External"/><Relationship Id="rId63" Type="http://schemas.openxmlformats.org/officeDocument/2006/relationships/hyperlink" Target="http://www.christmasheaven.ru/images/articles/lavrovskay_fabrika_2.jpg" TargetMode="External"/><Relationship Id="rId68" Type="http://schemas.openxmlformats.org/officeDocument/2006/relationships/image" Target="../media/image39.jpeg"/><Relationship Id="rId76" Type="http://schemas.openxmlformats.org/officeDocument/2006/relationships/image" Target="../media/image47.jpeg"/><Relationship Id="rId84" Type="http://schemas.openxmlformats.org/officeDocument/2006/relationships/image" Target="../media/image80.png"/><Relationship Id="rId89" Type="http://schemas.openxmlformats.org/officeDocument/2006/relationships/hyperlink" Target="http://www.buildabear.com/ProductImages/BABW_US/XL/13439_16805_16806x.jpg" TargetMode="External"/><Relationship Id="rId7" Type="http://schemas.openxmlformats.org/officeDocument/2006/relationships/hyperlink" Target="https://d2cbl95zrwg5u1.cloudfront.net/images/products/21669920/Lovella-Pink-Teddy-Bear-15459720-5.jpeg" TargetMode="External"/><Relationship Id="rId71" Type="http://schemas.openxmlformats.org/officeDocument/2006/relationships/hyperlink" Target="http://www.umni4ka.ru/assets/images/Klimo/Dergunchiki/c%20114.jpg" TargetMode="External"/><Relationship Id="rId92" Type="http://schemas.openxmlformats.org/officeDocument/2006/relationships/image" Target="../media/image83.jpeg"/><Relationship Id="rId2" Type="http://schemas.openxmlformats.org/officeDocument/2006/relationships/notesSlide" Target="../notesSlides/notesSlide14.xml"/><Relationship Id="rId16" Type="http://schemas.openxmlformats.org/officeDocument/2006/relationships/image" Target="../media/image55.jpeg"/><Relationship Id="rId29" Type="http://schemas.openxmlformats.org/officeDocument/2006/relationships/hyperlink" Target="https://lh5.googleusercontent.com/-_vliP25KrpU/VOjMbqvSMoI/AAAAAAAAAOw/mLNuMXXashg/s640/blogger-image-1704025794.jpg" TargetMode="External"/><Relationship Id="rId11" Type="http://schemas.openxmlformats.org/officeDocument/2006/relationships/hyperlink" Target="http://www.polyvore.com/cgi/img-thing?.out=jpg&amp;size=l&amp;tid=34175667" TargetMode="External"/><Relationship Id="rId24" Type="http://schemas.openxmlformats.org/officeDocument/2006/relationships/image" Target="../media/image59.jpeg"/><Relationship Id="rId32" Type="http://schemas.openxmlformats.org/officeDocument/2006/relationships/image" Target="../media/image63.jpeg"/><Relationship Id="rId37" Type="http://schemas.openxmlformats.org/officeDocument/2006/relationships/hyperlink" Target="http://s0.geograph.org.uk/geophotos/03/13/94/3139496_379ff230.jpg" TargetMode="External"/><Relationship Id="rId40" Type="http://schemas.openxmlformats.org/officeDocument/2006/relationships/image" Target="../media/image67.jpeg"/><Relationship Id="rId45" Type="http://schemas.openxmlformats.org/officeDocument/2006/relationships/hyperlink" Target="https://c2.staticflickr.com/8/7220/6877778464_a362650a79_z.jpg" TargetMode="External"/><Relationship Id="rId53" Type="http://schemas.openxmlformats.org/officeDocument/2006/relationships/hyperlink" Target="http://img06.shop-pro.jp/PA01135/614/product/32894698.jpg?20130209013808" TargetMode="External"/><Relationship Id="rId58" Type="http://schemas.openxmlformats.org/officeDocument/2006/relationships/image" Target="../media/image76.jpeg"/><Relationship Id="rId66" Type="http://schemas.openxmlformats.org/officeDocument/2006/relationships/image" Target="../media/image45.jpeg"/><Relationship Id="rId74" Type="http://schemas.openxmlformats.org/officeDocument/2006/relationships/image" Target="../media/image43.png"/><Relationship Id="rId79" Type="http://schemas.openxmlformats.org/officeDocument/2006/relationships/hyperlink" Target="http://900igr.net/data/iskusstvo/Dymkovskaja-igrushka.files/0011-015-Balalaechnik-na-rybe.png" TargetMode="External"/><Relationship Id="rId87" Type="http://schemas.openxmlformats.org/officeDocument/2006/relationships/image" Target="../media/image48.gif"/><Relationship Id="rId5" Type="http://schemas.openxmlformats.org/officeDocument/2006/relationships/hyperlink" Target="http://fantasystudy.ru/userfiles/photos/bigs/cad00c7c52db3ba358cb3dfd277d90a5.jpg" TargetMode="External"/><Relationship Id="rId61" Type="http://schemas.openxmlformats.org/officeDocument/2006/relationships/hyperlink" Target="http://0.static-atcloud.com/files/comments/136/1369098/images/1_display.jpg" TargetMode="External"/><Relationship Id="rId82" Type="http://schemas.openxmlformats.org/officeDocument/2006/relationships/image" Target="../media/image79.jpeg"/><Relationship Id="rId90" Type="http://schemas.openxmlformats.org/officeDocument/2006/relationships/image" Target="../media/image82.jpeg"/><Relationship Id="rId19" Type="http://schemas.openxmlformats.org/officeDocument/2006/relationships/hyperlink" Target="https://s-media-cache-ak0.pinimg.com/originals/ae/fe/1b/aefe1bbc65e37e53053c20dd229c3345.jpg" TargetMode="External"/><Relationship Id="rId14" Type="http://schemas.openxmlformats.org/officeDocument/2006/relationships/image" Target="../media/image54.jpeg"/><Relationship Id="rId22" Type="http://schemas.openxmlformats.org/officeDocument/2006/relationships/image" Target="../media/image58.jpeg"/><Relationship Id="rId27" Type="http://schemas.openxmlformats.org/officeDocument/2006/relationships/hyperlink" Target="http://3.bp.blogspot.com/_GiUW3q7BjtM/TEv3XMYoraI/AAAAAAAABaY/8ueH4jLPjrY/s640/The+Bear+Museum+(19).jpg" TargetMode="External"/><Relationship Id="rId30" Type="http://schemas.openxmlformats.org/officeDocument/2006/relationships/image" Target="../media/image62.jpeg"/><Relationship Id="rId35" Type="http://schemas.openxmlformats.org/officeDocument/2006/relationships/hyperlink" Target="http://media-cdn.tripadvisor.com/media/photo-s/07/64/b9/50/dorset-teddy-bear-museun.jpg" TargetMode="External"/><Relationship Id="rId43" Type="http://schemas.openxmlformats.org/officeDocument/2006/relationships/hyperlink" Target="http://admin.baby.disney.ru/wp-content/uploads/2013/01/71864-Winnie_a1-1530x1800.jpg" TargetMode="External"/><Relationship Id="rId48" Type="http://schemas.openxmlformats.org/officeDocument/2006/relationships/image" Target="../media/image71.jpeg"/><Relationship Id="rId56" Type="http://schemas.openxmlformats.org/officeDocument/2006/relationships/image" Target="../media/image75.jpeg"/><Relationship Id="rId64" Type="http://schemas.openxmlformats.org/officeDocument/2006/relationships/image" Target="../media/image40.jpeg"/><Relationship Id="rId69" Type="http://schemas.openxmlformats.org/officeDocument/2006/relationships/hyperlink" Target="http://ja-rastu.ru/uploads/posts/2014-08/1407257123_matreshki2.jpg" TargetMode="External"/><Relationship Id="rId77" Type="http://schemas.openxmlformats.org/officeDocument/2006/relationships/hyperlink" Target="http://dymka.teploruk.ru/i/resize/?c=nvBahiAqBdhuAel8bBC2bc5ycDel8btCguuChdpCpfpeddai5purdap3oohgfoag33gbbdao_3f" TargetMode="External"/><Relationship Id="rId8" Type="http://schemas.openxmlformats.org/officeDocument/2006/relationships/image" Target="../media/image51.jpeg"/><Relationship Id="rId51" Type="http://schemas.openxmlformats.org/officeDocument/2006/relationships/hyperlink" Target="http://www.classicrupertbearshop.com/media/RUPERT_COTTAGE1.jpg" TargetMode="External"/><Relationship Id="rId72" Type="http://schemas.openxmlformats.org/officeDocument/2006/relationships/image" Target="../media/image46.jpeg"/><Relationship Id="rId80" Type="http://schemas.openxmlformats.org/officeDocument/2006/relationships/image" Target="../media/image41.png"/><Relationship Id="rId85" Type="http://schemas.openxmlformats.org/officeDocument/2006/relationships/hyperlink" Target="http://jili-bili.ru/files/products/10/small/138451797598.jpg" TargetMode="External"/><Relationship Id="rId3" Type="http://schemas.openxmlformats.org/officeDocument/2006/relationships/hyperlink" Target="http://www.nikolaevgifts.com/36-80-large/white-teddy-bear-32-cm.jpg" TargetMode="External"/><Relationship Id="rId12" Type="http://schemas.openxmlformats.org/officeDocument/2006/relationships/image" Target="../media/image53.jpeg"/><Relationship Id="rId17" Type="http://schemas.openxmlformats.org/officeDocument/2006/relationships/hyperlink" Target="http://cdn1.bigcommerce.com/server1900/dee9d/products/231/images/2207/Sugar-Tubs-silver-gray-teddy-bear-42in_1__12833.1408317729.1280.1280.jpg?c=2" TargetMode="External"/><Relationship Id="rId25" Type="http://schemas.openxmlformats.org/officeDocument/2006/relationships/hyperlink" Target="http://ak1.polyvoreimg.com/cgi/img-thing/size/l/tid/34120768.jpg" TargetMode="External"/><Relationship Id="rId33" Type="http://schemas.openxmlformats.org/officeDocument/2006/relationships/hyperlink" Target="http://www.dorsetguide.com/photos/dorchester/20111028_2536.jpg" TargetMode="External"/><Relationship Id="rId38" Type="http://schemas.openxmlformats.org/officeDocument/2006/relationships/image" Target="../media/image66.jpeg"/><Relationship Id="rId46" Type="http://schemas.openxmlformats.org/officeDocument/2006/relationships/image" Target="../media/image70.jpeg"/><Relationship Id="rId59" Type="http://schemas.openxmlformats.org/officeDocument/2006/relationships/hyperlink" Target="http://www.hamleys.com/images/_lib/steiff-limited-edition-paddington-bear-78151-0-1417083604000.jpg" TargetMode="External"/><Relationship Id="rId67" Type="http://schemas.openxmlformats.org/officeDocument/2006/relationships/hyperlink" Target="http://gorod.tomsk.ru/uploads/28460/1242185265/Medvezhjasemja.jpg" TargetMode="External"/><Relationship Id="rId20" Type="http://schemas.openxmlformats.org/officeDocument/2006/relationships/image" Target="../media/image57.jpeg"/><Relationship Id="rId41" Type="http://schemas.openxmlformats.org/officeDocument/2006/relationships/hyperlink" Target="http://photos1.blogger.com/blogger/7530/157/1600/pooh-piglet-eeyore-tigger-kanga-sitting-at-a-table-while-chrisopher-robin-talks-to-them-standing-with-a-wagon-in-background.jpg" TargetMode="External"/><Relationship Id="rId54" Type="http://schemas.openxmlformats.org/officeDocument/2006/relationships/image" Target="../media/image74.jpeg"/><Relationship Id="rId62" Type="http://schemas.openxmlformats.org/officeDocument/2006/relationships/image" Target="../media/image78.jpeg"/><Relationship Id="rId70" Type="http://schemas.openxmlformats.org/officeDocument/2006/relationships/image" Target="../media/image42.jpeg"/><Relationship Id="rId75" Type="http://schemas.openxmlformats.org/officeDocument/2006/relationships/hyperlink" Target="http://zhaba.ru/storage-10667/images-1802/600x720-08b48aae9356e7ccbb0dc600f4c556c3_41802.jpg" TargetMode="External"/><Relationship Id="rId83" Type="http://schemas.openxmlformats.org/officeDocument/2006/relationships/hyperlink" Target="http://www.dymkatoy.ru/sc-pic/i0128.png" TargetMode="External"/><Relationship Id="rId88" Type="http://schemas.openxmlformats.org/officeDocument/2006/relationships/slide" Target="slide2.xml"/><Relationship Id="rId91" Type="http://schemas.openxmlformats.org/officeDocument/2006/relationships/hyperlink" Target="http://cdn1.bigcommerce.com/server1900/dee9d/products/354/images/2911/Sweetie-Tubs-mocha-brown-teddy-bear-65in__74127.1408317677.1280.1280.jpg?c=2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15" Type="http://schemas.openxmlformats.org/officeDocument/2006/relationships/hyperlink" Target="http://www.teddytreasures.com.au/database/images/yellow-teddy-bear-jelly-main-2393-2393.jpg" TargetMode="External"/><Relationship Id="rId23" Type="http://schemas.openxmlformats.org/officeDocument/2006/relationships/hyperlink" Target="http://static3.depositphotos.com/1002687/151/i/170/depositphotos_1512542-Teddy-bear-in-a-bag.jpg" TargetMode="External"/><Relationship Id="rId28" Type="http://schemas.openxmlformats.org/officeDocument/2006/relationships/image" Target="../media/image61.jpeg"/><Relationship Id="rId36" Type="http://schemas.openxmlformats.org/officeDocument/2006/relationships/image" Target="../media/image65.jpeg"/><Relationship Id="rId49" Type="http://schemas.openxmlformats.org/officeDocument/2006/relationships/hyperlink" Target="http://www.ellipsanime.com/Video/flv/Rupert.flv.jpg" TargetMode="External"/><Relationship Id="rId57" Type="http://schemas.openxmlformats.org/officeDocument/2006/relationships/hyperlink" Target="http://images.canberratimes.com.au/2014/12/08/6069951/Article%20Lead%20-%20wide63880349122jm7image.related.articleLeadwide.729x410.1216e5.png1418362690526.jpg-620x349.jpg" TargetMode="External"/><Relationship Id="rId10" Type="http://schemas.openxmlformats.org/officeDocument/2006/relationships/image" Target="../media/image52.jpeg"/><Relationship Id="rId31" Type="http://schemas.openxmlformats.org/officeDocument/2006/relationships/hyperlink" Target="https://lh3.googleusercontent.com/-o5xpSeeoWTg/VOjMdBRSZzI/AAAAAAAAAO4/nM2Zj41eD4s/s640/blogger-image-1811909823.jpg" TargetMode="External"/><Relationship Id="rId44" Type="http://schemas.openxmlformats.org/officeDocument/2006/relationships/image" Target="../media/image69.jpeg"/><Relationship Id="rId52" Type="http://schemas.openxmlformats.org/officeDocument/2006/relationships/image" Target="../media/image73.jpeg"/><Relationship Id="rId60" Type="http://schemas.openxmlformats.org/officeDocument/2006/relationships/image" Target="../media/image77.jpeg"/><Relationship Id="rId65" Type="http://schemas.openxmlformats.org/officeDocument/2006/relationships/hyperlink" Target="http://www.dymkatoy.ru/sc-pic/i0103.jpg" TargetMode="External"/><Relationship Id="rId73" Type="http://schemas.openxmlformats.org/officeDocument/2006/relationships/hyperlink" Target="http://www.dymkatoy.ru/sc-pic/i0126.png" TargetMode="External"/><Relationship Id="rId78" Type="http://schemas.openxmlformats.org/officeDocument/2006/relationships/image" Target="../media/image44.jpeg"/><Relationship Id="rId81" Type="http://schemas.openxmlformats.org/officeDocument/2006/relationships/hyperlink" Target="http://nachalka.com/sites/default/userpic/tanyana/0003-003-CHem-znamenito-Dymkovo.jpg" TargetMode="External"/><Relationship Id="rId86" Type="http://schemas.openxmlformats.org/officeDocument/2006/relationships/image" Target="../media/image81.jpeg"/><Relationship Id="rId4" Type="http://schemas.openxmlformats.org/officeDocument/2006/relationships/image" Target="../media/image49.jpeg"/><Relationship Id="rId9" Type="http://schemas.openxmlformats.org/officeDocument/2006/relationships/hyperlink" Target="http://cdn1.bigcommerce.com/server1900/dee9d/products/60/images/406/Bitsy-Cuddles-bright-red-teddy-bear-38in__27842.1408319124.1280.1280.jpg?c=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476784"/>
            <a:ext cx="7992888" cy="1008000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b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+mn-lt"/>
                <a:cs typeface="+mn-cs"/>
              </a:rPr>
              <a:t>     </a:t>
            </a:r>
            <a:r>
              <a:rPr lang="ru-RU" sz="6600" b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+mn-lt"/>
                <a:cs typeface="+mn-cs"/>
              </a:rPr>
              <a:t>   </a:t>
            </a:r>
            <a:r>
              <a:rPr lang="en-US" sz="6600" b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+mn-lt"/>
                <a:cs typeface="+mn-cs"/>
              </a:rPr>
              <a:t>     </a:t>
            </a:r>
            <a:r>
              <a:rPr lang="ru-RU" sz="6600" b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+mn-lt"/>
                <a:cs typeface="+mn-cs"/>
              </a:rPr>
              <a:t>   </a:t>
            </a:r>
            <a:r>
              <a:rPr lang="en-US" sz="4400" b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+mn-lt"/>
                <a:cs typeface="+mn-cs"/>
              </a:rPr>
              <a:t>S</a:t>
            </a:r>
            <a:r>
              <a:rPr lang="en-US" sz="4400" b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+mn-lt"/>
                <a:cs typeface="+mn-cs"/>
              </a:rPr>
              <a:t>p</a:t>
            </a:r>
            <a:r>
              <a:rPr lang="en-US" sz="4400" b="1" dirty="0" smtClean="0">
                <a:ln>
                  <a:solidFill>
                    <a:srgbClr val="002060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o</a:t>
            </a:r>
            <a:r>
              <a:rPr lang="en-US" sz="4400" b="1" dirty="0" smtClean="0">
                <a:ln>
                  <a:solidFill>
                    <a:srgbClr val="002060"/>
                  </a:solidFill>
                </a:ln>
                <a:solidFill>
                  <a:srgbClr val="00B050"/>
                </a:solidFill>
                <a:latin typeface="+mn-lt"/>
                <a:cs typeface="+mn-cs"/>
              </a:rPr>
              <a:t>t</a:t>
            </a:r>
            <a:r>
              <a:rPr lang="en-US" sz="4400" b="1" dirty="0" smtClean="0">
                <a:ln>
                  <a:solidFill>
                    <a:srgbClr val="002060"/>
                  </a:solidFill>
                </a:ln>
                <a:solidFill>
                  <a:schemeClr val="accent4">
                    <a:lumMod val="75000"/>
                  </a:schemeClr>
                </a:solidFill>
                <a:latin typeface="+mn-lt"/>
                <a:cs typeface="+mn-cs"/>
              </a:rPr>
              <a:t>l</a:t>
            </a:r>
            <a:r>
              <a:rPr lang="en-US" sz="4400" b="1" dirty="0" smtClean="0">
                <a:ln>
                  <a:solidFill>
                    <a:srgbClr val="002060"/>
                  </a:solidFill>
                </a:ln>
                <a:solidFill>
                  <a:srgbClr val="FFC000"/>
                </a:solidFill>
                <a:latin typeface="+mn-lt"/>
                <a:cs typeface="+mn-cs"/>
              </a:rPr>
              <a:t>i</a:t>
            </a:r>
            <a:r>
              <a:rPr lang="en-US" sz="4400" b="1" dirty="0" smtClean="0">
                <a:ln>
                  <a:solidFill>
                    <a:srgbClr val="002060"/>
                  </a:solidFill>
                </a:ln>
                <a:solidFill>
                  <a:srgbClr val="9751CB"/>
                </a:solidFill>
                <a:latin typeface="+mn-lt"/>
                <a:cs typeface="+mn-cs"/>
              </a:rPr>
              <a:t>g</a:t>
            </a:r>
            <a:r>
              <a:rPr lang="en-US" sz="4400" b="1" dirty="0" smtClean="0">
                <a:ln>
                  <a:solidFill>
                    <a:srgbClr val="002060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h</a:t>
            </a:r>
            <a:r>
              <a:rPr lang="en-US" sz="4400" b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+mn-lt"/>
                <a:cs typeface="+mn-cs"/>
              </a:rPr>
              <a:t>t </a:t>
            </a:r>
            <a:r>
              <a:rPr lang="en-US" sz="4400" b="1" dirty="0" smtClean="0">
                <a:ln>
                  <a:solidFill>
                    <a:srgbClr val="002060"/>
                  </a:solidFill>
                </a:ln>
                <a:solidFill>
                  <a:srgbClr val="C00000"/>
                </a:solidFill>
                <a:latin typeface="+mn-lt"/>
                <a:cs typeface="+mn-cs"/>
              </a:rPr>
              <a:t>2</a:t>
            </a:r>
            <a:r>
              <a:rPr lang="en-US" sz="6600" b="1" dirty="0" smtClean="0">
                <a:ln>
                  <a:solidFill>
                    <a:srgbClr val="002060"/>
                  </a:solidFill>
                </a:ln>
                <a:solidFill>
                  <a:srgbClr val="C00000"/>
                </a:solidFill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</a:t>
            </a:r>
            <a:r>
              <a:rPr lang="en-US" sz="5400" b="1" dirty="0" smtClean="0">
                <a:ln>
                  <a:solidFill>
                    <a:srgbClr val="C0000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</a:t>
            </a:r>
            <a:endParaRPr lang="ru-RU" sz="6600" b="1" dirty="0" smtClean="0">
              <a:ln>
                <a:solidFill>
                  <a:srgbClr val="C0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 smtClean="0">
                <a:ln>
                  <a:solidFill>
                    <a:srgbClr val="002060"/>
                  </a:solidFill>
                </a:ln>
                <a:solidFill>
                  <a:srgbClr val="C00000"/>
                </a:solidFill>
                <a:latin typeface="+mn-lt"/>
                <a:cs typeface="+mn-cs"/>
              </a:rPr>
              <a:t>         </a:t>
            </a:r>
            <a:r>
              <a:rPr lang="en-US" sz="5400" b="1" dirty="0" smtClean="0">
                <a:ln>
                  <a:solidFill>
                    <a:srgbClr val="002060"/>
                  </a:solidFill>
                </a:ln>
                <a:solidFill>
                  <a:srgbClr val="C00000"/>
                </a:solidFill>
                <a:latin typeface="+mn-lt"/>
                <a:cs typeface="+mn-cs"/>
              </a:rPr>
              <a:t> </a:t>
            </a:r>
            <a:endParaRPr lang="en-US" sz="2800" b="1" dirty="0" smtClean="0">
              <a:ln>
                <a:solidFill>
                  <a:srgbClr val="00206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91680" y="2780928"/>
            <a:ext cx="5976664" cy="92333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  <a:sp3d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800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      </a:t>
            </a:r>
            <a:r>
              <a:rPr lang="ru-RU" sz="4800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  </a:t>
            </a:r>
            <a:r>
              <a:rPr lang="en-US" sz="5400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Wonderful Toys</a:t>
            </a:r>
            <a:endParaRPr lang="ru-RU" sz="4800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03648" y="5949280"/>
            <a:ext cx="7272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          </a:t>
            </a:r>
            <a:r>
              <a:rPr lang="ru-RU" sz="2800" b="1" dirty="0" err="1" smtClean="0">
                <a:solidFill>
                  <a:srgbClr val="002060"/>
                </a:solidFill>
              </a:rPr>
              <a:t>Хабибулина</a:t>
            </a:r>
            <a:r>
              <a:rPr lang="ru-RU" sz="2800" b="1" dirty="0" smtClean="0">
                <a:solidFill>
                  <a:srgbClr val="002060"/>
                </a:solidFill>
              </a:rPr>
              <a:t> </a:t>
            </a:r>
            <a:r>
              <a:rPr lang="ru-RU" sz="2800" b="1" dirty="0" err="1" smtClean="0">
                <a:solidFill>
                  <a:srgbClr val="002060"/>
                </a:solidFill>
              </a:rPr>
              <a:t>Альфия</a:t>
            </a:r>
            <a:r>
              <a:rPr lang="ru-RU" sz="2800" b="1" dirty="0" smtClean="0">
                <a:solidFill>
                  <a:srgbClr val="002060"/>
                </a:solidFill>
              </a:rPr>
              <a:t> </a:t>
            </a:r>
            <a:r>
              <a:rPr lang="ru-RU" sz="2800" b="1" dirty="0" err="1" smtClean="0">
                <a:solidFill>
                  <a:srgbClr val="002060"/>
                </a:solidFill>
              </a:rPr>
              <a:t>Кязымовна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-99392"/>
            <a:ext cx="7992888" cy="3262432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b="1" dirty="0" smtClean="0">
                <a:solidFill>
                  <a:srgbClr val="002060"/>
                </a:solidFill>
                <a:latin typeface="+mn-lt"/>
                <a:cs typeface="+mn-cs"/>
              </a:rPr>
              <a:t>     </a:t>
            </a:r>
            <a:r>
              <a:rPr lang="ru-RU" sz="6600" b="1" dirty="0" smtClean="0">
                <a:solidFill>
                  <a:srgbClr val="002060"/>
                </a:solidFill>
                <a:latin typeface="+mn-lt"/>
                <a:cs typeface="+mn-cs"/>
              </a:rPr>
              <a:t>   </a:t>
            </a:r>
            <a:r>
              <a:rPr lang="en-US" sz="6600" b="1" dirty="0" smtClean="0">
                <a:solidFill>
                  <a:srgbClr val="002060"/>
                </a:solidFill>
                <a:latin typeface="+mn-lt"/>
                <a:cs typeface="+mn-cs"/>
              </a:rPr>
              <a:t>      </a:t>
            </a:r>
            <a:endParaRPr lang="en-US" sz="4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002060"/>
                </a:solidFill>
              </a:rPr>
              <a:t>      </a:t>
            </a: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en-US" sz="3200" b="1" dirty="0" smtClean="0">
                <a:solidFill>
                  <a:srgbClr val="002060"/>
                </a:solidFill>
              </a:rPr>
              <a:t> Spotlight on the UK Spotlight on Russia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</a:t>
            </a:r>
            <a:r>
              <a:rPr 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</a:t>
            </a:r>
            <a:endParaRPr lang="ru-RU" sz="6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 smtClean="0">
                <a:solidFill>
                  <a:srgbClr val="002060"/>
                </a:solidFill>
                <a:latin typeface="+mn-lt"/>
                <a:cs typeface="+mn-cs"/>
              </a:rPr>
              <a:t>         </a:t>
            </a:r>
            <a:r>
              <a:rPr lang="en-US" sz="5400" b="1" dirty="0" smtClean="0">
                <a:solidFill>
                  <a:srgbClr val="002060"/>
                </a:solidFill>
                <a:latin typeface="+mn-lt"/>
                <a:cs typeface="+mn-cs"/>
              </a:rPr>
              <a:t> </a:t>
            </a:r>
            <a:endParaRPr lang="en-US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47664" y="1412776"/>
            <a:ext cx="7200800" cy="70788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  <a:sp3d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Teddy Bears and Russian Toys</a:t>
            </a: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15616" y="3140968"/>
            <a:ext cx="7200800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800" b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dirty="0"/>
          </a:p>
        </p:txBody>
      </p:sp>
      <p:sp>
        <p:nvSpPr>
          <p:cNvPr id="9" name="TextBox 8"/>
          <p:cNvSpPr txBox="1"/>
          <p:nvPr/>
        </p:nvSpPr>
        <p:spPr>
          <a:xfrm>
            <a:off x="1188456" y="2492896"/>
            <a:ext cx="748800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Сегодня на уроке:</a:t>
            </a:r>
          </a:p>
          <a:p>
            <a:pPr>
              <a:buFontTx/>
              <a:buChar char="-"/>
            </a:pPr>
            <a:r>
              <a:rPr lang="ru-RU" sz="2400" b="1" dirty="0" smtClean="0">
                <a:solidFill>
                  <a:srgbClr val="002060"/>
                </a:solidFill>
              </a:rPr>
              <a:t> знакомимся с популярными английскими </a:t>
            </a:r>
          </a:p>
          <a:p>
            <a:r>
              <a:rPr lang="ru-RU" sz="2400" b="1" dirty="0" smtClean="0">
                <a:solidFill>
                  <a:srgbClr val="002060"/>
                </a:solidFill>
              </a:rPr>
              <a:t>  плюшевыми медведями, музеями медведей и </a:t>
            </a:r>
          </a:p>
          <a:p>
            <a:r>
              <a:rPr lang="ru-RU" sz="2400" b="1" dirty="0" smtClean="0">
                <a:solidFill>
                  <a:srgbClr val="002060"/>
                </a:solidFill>
              </a:rPr>
              <a:t>  магазином игрушек в Лондоне;</a:t>
            </a:r>
          </a:p>
          <a:p>
            <a:pPr>
              <a:buFontTx/>
              <a:buChar char="-"/>
            </a:pPr>
            <a:r>
              <a:rPr lang="ru-RU" sz="2400" b="1" dirty="0" smtClean="0">
                <a:solidFill>
                  <a:srgbClr val="002060"/>
                </a:solidFill>
              </a:rPr>
              <a:t> знакомимся с русскими игрушками-сувенирами;</a:t>
            </a:r>
          </a:p>
          <a:p>
            <a:pPr>
              <a:buFontTx/>
              <a:buChar char="-"/>
            </a:pPr>
            <a:r>
              <a:rPr lang="ru-RU" sz="2400" b="1" dirty="0" smtClean="0">
                <a:solidFill>
                  <a:srgbClr val="002060"/>
                </a:solidFill>
              </a:rPr>
              <a:t> говорим о цвете и размере игрушек;</a:t>
            </a:r>
          </a:p>
          <a:p>
            <a:pPr>
              <a:buFontTx/>
              <a:buChar char="-"/>
            </a:pP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</a:rPr>
              <a:t>учимся составлять портрет плюшевого медвежонка;</a:t>
            </a:r>
          </a:p>
          <a:p>
            <a:pPr>
              <a:buFontTx/>
              <a:buChar char="-"/>
            </a:pPr>
            <a:r>
              <a:rPr lang="ru-RU" sz="2400" b="1" dirty="0" smtClean="0">
                <a:solidFill>
                  <a:srgbClr val="002060"/>
                </a:solidFill>
              </a:rPr>
              <a:t> обсуждаем итоги урока;</a:t>
            </a:r>
          </a:p>
          <a:p>
            <a:pPr>
              <a:buFontTx/>
              <a:buChar char="-"/>
            </a:pPr>
            <a:r>
              <a:rPr lang="ru-RU" sz="2400" b="1" dirty="0" smtClean="0">
                <a:solidFill>
                  <a:srgbClr val="002060"/>
                </a:solidFill>
              </a:rPr>
              <a:t> знакомимся с домашним заданием.</a:t>
            </a:r>
          </a:p>
          <a:p>
            <a:endParaRPr lang="ru-RU" dirty="0"/>
          </a:p>
        </p:txBody>
      </p:sp>
      <p:sp>
        <p:nvSpPr>
          <p:cNvPr id="12" name="Управляющая кнопка: далее 11">
            <a:hlinkClick r:id="" action="ppaction://hlinkshowjump?jump=nextslide" highlightClick="1"/>
          </p:cNvPr>
          <p:cNvSpPr/>
          <p:nvPr/>
        </p:nvSpPr>
        <p:spPr>
          <a:xfrm>
            <a:off x="8568480" y="6237312"/>
            <a:ext cx="360000" cy="360040"/>
          </a:xfrm>
          <a:prstGeom prst="actionButtonForwardNex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Управляющая кнопка: сведения 10">
            <a:hlinkClick r:id="rId3" action="ppaction://hlinksldjump" highlightClick="1"/>
          </p:cNvPr>
          <p:cNvSpPr/>
          <p:nvPr/>
        </p:nvSpPr>
        <p:spPr>
          <a:xfrm>
            <a:off x="8172440" y="6237312"/>
            <a:ext cx="360000" cy="360040"/>
          </a:xfrm>
          <a:prstGeom prst="actionButtonInformation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справка 9">
            <a:hlinkClick r:id="rId4" action="ppaction://hlinksldjump" highlightClick="1"/>
          </p:cNvPr>
          <p:cNvSpPr/>
          <p:nvPr/>
        </p:nvSpPr>
        <p:spPr>
          <a:xfrm>
            <a:off x="7765792" y="6237312"/>
            <a:ext cx="360000" cy="360040"/>
          </a:xfrm>
          <a:prstGeom prst="actionButtonHelp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Дата 12"/>
          <p:cNvSpPr>
            <a:spLocks noGrp="1"/>
          </p:cNvSpPr>
          <p:nvPr>
            <p:ph type="dt" sz="half" idx="10"/>
          </p:nvPr>
        </p:nvSpPr>
        <p:spPr>
          <a:xfrm>
            <a:off x="4021336" y="476672"/>
            <a:ext cx="1584000" cy="365125"/>
          </a:xfrm>
        </p:spPr>
        <p:txBody>
          <a:bodyPr/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19.02.2018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 advClick="0"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hamleys.com/images/_lib/steiff-limited-edition-paddington-bear-78151-0-1417083604000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15616" y="1268760"/>
            <a:ext cx="2880320" cy="2880320"/>
          </a:xfrm>
          <a:prstGeom prst="rect">
            <a:avLst/>
          </a:prstGeom>
          <a:noFill/>
        </p:spPr>
      </p:pic>
      <p:pic>
        <p:nvPicPr>
          <p:cNvPr id="3" name="Picture 4" descr="http://img06.shop-pro.jp/PA01135/614/product/32894698.jpg?20130209013808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30000"/>
          </a:blip>
          <a:srcRect/>
          <a:stretch>
            <a:fillRect/>
          </a:stretch>
        </p:blipFill>
        <p:spPr bwMode="auto">
          <a:xfrm>
            <a:off x="4015343" y="1772816"/>
            <a:ext cx="1996817" cy="3263558"/>
          </a:xfrm>
          <a:prstGeom prst="rect">
            <a:avLst/>
          </a:prstGeom>
          <a:noFill/>
        </p:spPr>
      </p:pic>
      <p:pic>
        <p:nvPicPr>
          <p:cNvPr id="4" name="Picture 2" descr="http://admin.baby.disney.ru/wp-content/uploads/2013/01/71864-Winnie_a1-1530x1800.jp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40000"/>
          </a:blip>
          <a:srcRect/>
          <a:stretch>
            <a:fillRect/>
          </a:stretch>
        </p:blipFill>
        <p:spPr bwMode="auto">
          <a:xfrm>
            <a:off x="6274989" y="3212976"/>
            <a:ext cx="2113435" cy="248639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086046" y="5013176"/>
            <a:ext cx="13500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</a:rPr>
              <a:t>Rupert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03648" y="4212377"/>
            <a:ext cx="2126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</a:rPr>
              <a:t>Paddington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79326" y="5652537"/>
            <a:ext cx="30971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</a:rPr>
              <a:t>Winnie-the-Pooh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15816" y="404664"/>
            <a:ext cx="4680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</a:rPr>
              <a:t>Meet English teddy bears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11" name="Управляющая кнопка: далее 10">
            <a:hlinkClick r:id="" action="ppaction://hlinkshowjump?jump=nextslide" highlightClick="1"/>
          </p:cNvPr>
          <p:cNvSpPr/>
          <p:nvPr/>
        </p:nvSpPr>
        <p:spPr>
          <a:xfrm>
            <a:off x="8568480" y="6237312"/>
            <a:ext cx="360000" cy="360040"/>
          </a:xfrm>
          <a:prstGeom prst="actionButtonForwardNex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pull dir="r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www.hamleys.com/images/_lib/steiff-limited-edition-paddington-bear-78151-0-1417083604000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1628800"/>
            <a:ext cx="3744416" cy="3744416"/>
          </a:xfrm>
          <a:prstGeom prst="rect">
            <a:avLst/>
          </a:prstGeom>
          <a:noFill/>
        </p:spPr>
      </p:pic>
      <p:pic>
        <p:nvPicPr>
          <p:cNvPr id="3" name="Picture 2" descr="http://images.canberratimes.com.au/2014/12/08/6069951/Article%20Lead%20-%20wide63880349122jm7image.related.articleLeadwide.729x410.1216e5.png1418362690526.jpg-620x349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893673" y="1314697"/>
            <a:ext cx="6372000" cy="4706591"/>
          </a:xfrm>
          <a:prstGeom prst="rect">
            <a:avLst/>
          </a:prstGeom>
          <a:noFill/>
        </p:spPr>
      </p:pic>
      <p:pic>
        <p:nvPicPr>
          <p:cNvPr id="4" name="Picture 2" descr="File:2009 at Paddington station - Paddington bear statue.jpg"/>
          <p:cNvPicPr>
            <a:picLocks noChangeAspect="1" noChangeArrowheads="1"/>
          </p:cNvPicPr>
          <p:nvPr/>
        </p:nvPicPr>
        <p:blipFill>
          <a:blip r:embed="rId5" cstate="email">
            <a:lum contrast="20000"/>
          </a:blip>
          <a:srcRect/>
          <a:stretch>
            <a:fillRect/>
          </a:stretch>
        </p:blipFill>
        <p:spPr bwMode="auto">
          <a:xfrm>
            <a:off x="1821673" y="1260296"/>
            <a:ext cx="6444000" cy="4833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763688" y="395953"/>
            <a:ext cx="5904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</a:rPr>
              <a:t>              Meet  Paddington Bear</a:t>
            </a: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en-US" sz="3200" b="1" dirty="0" smtClean="0">
                <a:solidFill>
                  <a:srgbClr val="002060"/>
                </a:solidFill>
              </a:rPr>
              <a:t> 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8568480" y="6237312"/>
            <a:ext cx="360000" cy="360040"/>
          </a:xfrm>
          <a:prstGeom prst="actionButtonForwardNex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http://img06.shop-pro.jp/PA01135/614/product/32894698.jpg?20130209013808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30000"/>
          </a:blip>
          <a:srcRect/>
          <a:stretch>
            <a:fillRect/>
          </a:stretch>
        </p:blipFill>
        <p:spPr bwMode="auto">
          <a:xfrm>
            <a:off x="3635896" y="1593224"/>
            <a:ext cx="2356857" cy="3852000"/>
          </a:xfrm>
          <a:prstGeom prst="rect">
            <a:avLst/>
          </a:prstGeom>
          <a:noFill/>
        </p:spPr>
      </p:pic>
      <p:pic>
        <p:nvPicPr>
          <p:cNvPr id="7" name="Picture 2" descr="http://www.ellipsanime.com/Video/flv/Rupert.flv.jpg"/>
          <p:cNvPicPr>
            <a:picLocks noChangeAspect="1" noChangeArrowheads="1"/>
          </p:cNvPicPr>
          <p:nvPr/>
        </p:nvPicPr>
        <p:blipFill>
          <a:blip r:embed="rId4" cstate="email"/>
          <a:srcRect l="2177" r="1418"/>
          <a:stretch>
            <a:fillRect/>
          </a:stretch>
        </p:blipFill>
        <p:spPr bwMode="auto">
          <a:xfrm>
            <a:off x="1835696" y="1305280"/>
            <a:ext cx="6408712" cy="4644000"/>
          </a:xfrm>
          <a:prstGeom prst="rect">
            <a:avLst/>
          </a:prstGeom>
          <a:noFill/>
        </p:spPr>
      </p:pic>
      <p:pic>
        <p:nvPicPr>
          <p:cNvPr id="4" name="Picture 4" descr="https://c2.staticflickr.com/8/7220/6877778464_a362650a79_z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800408" y="1259920"/>
            <a:ext cx="6444000" cy="4832463"/>
          </a:xfrm>
          <a:prstGeom prst="rect">
            <a:avLst/>
          </a:prstGeom>
          <a:noFill/>
        </p:spPr>
      </p:pic>
      <p:pic>
        <p:nvPicPr>
          <p:cNvPr id="5" name="Picture 2" descr="http://www.whettonandgrosch.co.uk/wp-content/uploads/2014/03/rupert-familya.jpg"/>
          <p:cNvPicPr>
            <a:picLocks noChangeAspect="1" noChangeArrowheads="1"/>
          </p:cNvPicPr>
          <p:nvPr/>
        </p:nvPicPr>
        <p:blipFill>
          <a:blip r:embed="rId6" cstate="email">
            <a:lum bright="-10000" contrast="20000"/>
          </a:blip>
          <a:srcRect/>
          <a:stretch>
            <a:fillRect/>
          </a:stretch>
        </p:blipFill>
        <p:spPr bwMode="auto">
          <a:xfrm>
            <a:off x="1800408" y="1246459"/>
            <a:ext cx="6444000" cy="4919611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195736" y="395953"/>
            <a:ext cx="504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</a:rPr>
              <a:t>            </a:t>
            </a: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en-US" sz="3200" b="1" dirty="0" smtClean="0">
                <a:solidFill>
                  <a:srgbClr val="002060"/>
                </a:solidFill>
              </a:rPr>
              <a:t>Meet  Rupert Bear 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568480" y="6237312"/>
            <a:ext cx="360000" cy="360040"/>
          </a:xfrm>
          <a:prstGeom prst="actionButtonForwardNex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admin.baby.disney.ru/wp-content/uploads/2013/01/71864-Winnie_a1-1530x1800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40000"/>
          </a:blip>
          <a:srcRect/>
          <a:stretch>
            <a:fillRect/>
          </a:stretch>
        </p:blipFill>
        <p:spPr bwMode="auto">
          <a:xfrm>
            <a:off x="3305040" y="1485232"/>
            <a:ext cx="3427200" cy="4032000"/>
          </a:xfrm>
          <a:prstGeom prst="rect">
            <a:avLst/>
          </a:prstGeom>
          <a:noFill/>
        </p:spPr>
      </p:pic>
      <p:pic>
        <p:nvPicPr>
          <p:cNvPr id="5" name="Picture 2" descr="The real Winnie the Pooh and Christopher Robin, ca. 1927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212305" y="1213952"/>
            <a:ext cx="3663951" cy="4788000"/>
          </a:xfrm>
          <a:prstGeom prst="rect">
            <a:avLst/>
          </a:prstGeom>
          <a:noFill/>
        </p:spPr>
      </p:pic>
      <p:pic>
        <p:nvPicPr>
          <p:cNvPr id="3" name="Picture 2" descr="http://photos1.blogger.com/blogger/7530/157/1600/pooh-piglet-eeyore-tigger-kanga-sitting-at-a-table-while-chrisopher-robin-talks-to-them-standing-with-a-wagon-in-background.jpg"/>
          <p:cNvPicPr>
            <a:picLocks noChangeAspect="1" noChangeArrowheads="1"/>
          </p:cNvPicPr>
          <p:nvPr/>
        </p:nvPicPr>
        <p:blipFill>
          <a:blip r:embed="rId5" cstate="email">
            <a:lum contrast="10000"/>
          </a:blip>
          <a:srcRect/>
          <a:stretch>
            <a:fillRect/>
          </a:stretch>
        </p:blipFill>
        <p:spPr bwMode="auto">
          <a:xfrm>
            <a:off x="1851143" y="1196752"/>
            <a:ext cx="6372000" cy="482453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763688" y="395953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</a:rPr>
              <a:t>              Meet</a:t>
            </a: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en-US" sz="3200" b="1" dirty="0" smtClean="0">
                <a:solidFill>
                  <a:srgbClr val="002060"/>
                </a:solidFill>
              </a:rPr>
              <a:t>Winnie-the-Pooh    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8568480" y="6237312"/>
            <a:ext cx="360000" cy="360040"/>
          </a:xfrm>
          <a:prstGeom prst="actionButtonForwardNex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orchester - Teddy Bear Museum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123728" y="1412776"/>
            <a:ext cx="5831289" cy="4176464"/>
          </a:xfrm>
          <a:prstGeom prst="rect">
            <a:avLst/>
          </a:prstGeom>
          <a:noFill/>
        </p:spPr>
      </p:pic>
      <p:pic>
        <p:nvPicPr>
          <p:cNvPr id="3" name="Picture 2" descr="http://media-cdn.tripadvisor.com/media/photo-s/07/64/b9/50/dorset-teddy-bear-museun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123728" y="1395576"/>
            <a:ext cx="5832648" cy="4325717"/>
          </a:xfrm>
          <a:prstGeom prst="rect">
            <a:avLst/>
          </a:prstGeom>
          <a:noFill/>
        </p:spPr>
      </p:pic>
      <p:pic>
        <p:nvPicPr>
          <p:cNvPr id="32770" name="Picture 2" descr="http://0.static-atcloud.com/files/comments/136/1369098/images/1_display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979712" y="1412776"/>
            <a:ext cx="5960565" cy="4320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331640" y="395953"/>
            <a:ext cx="74888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</a:rPr>
              <a:t>   Come and see the Teddy Bear Museum 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7" name="Picture 2" descr="https://lh5.googleusercontent.com/-_vliP25KrpU/VOjMbqvSMoI/AAAAAAAAAOw/mLNuMXXashg/s640/blogger-image-1704025794.jpg"/>
          <p:cNvPicPr>
            <a:picLocks noChangeAspect="1" noChangeArrowheads="1"/>
          </p:cNvPicPr>
          <p:nvPr/>
        </p:nvPicPr>
        <p:blipFill>
          <a:blip r:embed="rId6" cstate="email">
            <a:lum bright="20000" contrast="20000"/>
          </a:blip>
          <a:srcRect/>
          <a:stretch>
            <a:fillRect/>
          </a:stretch>
        </p:blipFill>
        <p:spPr bwMode="auto">
          <a:xfrm>
            <a:off x="3059832" y="1178532"/>
            <a:ext cx="3860999" cy="5148000"/>
          </a:xfrm>
          <a:prstGeom prst="rect">
            <a:avLst/>
          </a:prstGeom>
          <a:noFill/>
        </p:spPr>
      </p:pic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8568480" y="6237312"/>
            <a:ext cx="360000" cy="360040"/>
          </a:xfrm>
          <a:prstGeom prst="actionButtonForwardNex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Picture 2" descr="https://lh3.googleusercontent.com/-o5xpSeeoWTg/VOjMdBRSZzI/AAAAAAAAAO4/nM2Zj41eD4s/s640/blogger-image-1811909823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2962424" y="1171352"/>
            <a:ext cx="3867893" cy="5157192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27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77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71600" y="395953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</a:rPr>
              <a:t>       Let’s go to </a:t>
            </a:r>
            <a:r>
              <a:rPr lang="en-US" sz="3200" b="1" dirty="0" err="1" smtClean="0">
                <a:solidFill>
                  <a:srgbClr val="002060"/>
                </a:solidFill>
              </a:rPr>
              <a:t>Hamleys</a:t>
            </a:r>
            <a:r>
              <a:rPr lang="en-US" sz="3200" b="1" dirty="0" smtClean="0">
                <a:solidFill>
                  <a:srgbClr val="002060"/>
                </a:solidFill>
              </a:rPr>
              <a:t> toy shop in London 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8568480" y="6237312"/>
            <a:ext cx="360000" cy="360040"/>
          </a:xfrm>
          <a:prstGeom prst="actionButtonForwardNex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40" name="Picture 16" descr="http://thepositive.com/wp-content/uploads/2013/03/HOW6598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2888" y="-1984"/>
            <a:ext cx="9168000" cy="6876000"/>
          </a:xfrm>
          <a:prstGeom prst="rect">
            <a:avLst/>
          </a:prstGeom>
          <a:noFill/>
        </p:spPr>
      </p:pic>
      <p:pic>
        <p:nvPicPr>
          <p:cNvPr id="7" name="Picture 2" descr="http://i.usatoday.net/news/gallery/2008/n081218_day/10bears_n081218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943709" y="1628800"/>
            <a:ext cx="6156683" cy="4104456"/>
          </a:xfrm>
          <a:prstGeom prst="rect">
            <a:avLst/>
          </a:prstGeom>
          <a:noFill/>
        </p:spPr>
      </p:pic>
      <p:pic>
        <p:nvPicPr>
          <p:cNvPr id="8" name="Picture 8" descr="http://lh5.ggpht.com/_lxXmIdfYjCA/Sw7rhCUeQ6I/AAAAAAAAIWo/7mXU-3gZTc4/DSCF1035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907704" y="1582192"/>
            <a:ext cx="6192688" cy="4104456"/>
          </a:xfrm>
          <a:prstGeom prst="rect">
            <a:avLst/>
          </a:prstGeom>
          <a:noFill/>
        </p:spPr>
      </p:pic>
      <p:pic>
        <p:nvPicPr>
          <p:cNvPr id="9" name="Picture 4" descr="http://www.swedishloveaffair.com/wp-content/uploads/ha1.jpg"/>
          <p:cNvPicPr>
            <a:picLocks noChangeAspect="1" noChangeArrowheads="1"/>
          </p:cNvPicPr>
          <p:nvPr/>
        </p:nvPicPr>
        <p:blipFill>
          <a:blip r:embed="rId6" cstate="email">
            <a:lum bright="-10000" contrast="20000"/>
          </a:blip>
          <a:srcRect/>
          <a:stretch>
            <a:fillRect/>
          </a:stretch>
        </p:blipFill>
        <p:spPr bwMode="auto">
          <a:xfrm>
            <a:off x="1907703" y="1578000"/>
            <a:ext cx="6192689" cy="4248472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pull dir="r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 descr="Sweebro.png"/>
          <p:cNvPicPr>
            <a:picLocks noChangeAspect="1"/>
          </p:cNvPicPr>
          <p:nvPr/>
        </p:nvPicPr>
        <p:blipFill>
          <a:blip r:embed="rId3" cstate="email">
            <a:lum bright="-10000" contrast="20000"/>
          </a:blip>
          <a:stretch>
            <a:fillRect/>
          </a:stretch>
        </p:blipFill>
        <p:spPr>
          <a:xfrm>
            <a:off x="2758405" y="1436771"/>
            <a:ext cx="3901827" cy="3432389"/>
          </a:xfrm>
          <a:prstGeom prst="rect">
            <a:avLst/>
          </a:prstGeom>
        </p:spPr>
      </p:pic>
      <p:pic>
        <p:nvPicPr>
          <p:cNvPr id="19" name="Рисунок 18" descr="13439_16805_16806x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" contrast="20000"/>
          </a:blip>
          <a:stretch>
            <a:fillRect/>
          </a:stretch>
        </p:blipFill>
        <p:spPr>
          <a:xfrm>
            <a:off x="899592" y="1268760"/>
            <a:ext cx="1764000" cy="1764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555776" y="5652537"/>
            <a:ext cx="504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</a:rPr>
              <a:t> It’s a </a:t>
            </a:r>
            <a:r>
              <a:rPr lang="en-US" sz="3200" b="1" dirty="0" smtClean="0">
                <a:solidFill>
                  <a:srgbClr val="713605"/>
                </a:solidFill>
              </a:rPr>
              <a:t>.......... </a:t>
            </a:r>
            <a:r>
              <a:rPr lang="en-US" sz="3200" b="1" dirty="0" smtClean="0">
                <a:solidFill>
                  <a:srgbClr val="002060"/>
                </a:solidFill>
              </a:rPr>
              <a:t> teddy bear. 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7" name="Picture 2" descr="http://cdn.vermontteddybear.com/Images/ProductImages/600/KA0001013H_600_20130404_1645.jp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10000"/>
          </a:blip>
          <a:srcRect/>
          <a:stretch>
            <a:fillRect/>
          </a:stretch>
        </p:blipFill>
        <p:spPr bwMode="auto">
          <a:xfrm>
            <a:off x="6758151" y="1268760"/>
            <a:ext cx="1774289" cy="1656000"/>
          </a:xfrm>
          <a:prstGeom prst="rect">
            <a:avLst/>
          </a:prstGeom>
          <a:noFill/>
        </p:spPr>
      </p:pic>
      <p:pic>
        <p:nvPicPr>
          <p:cNvPr id="9" name="Рисунок 8" descr="Рисунок5.png"/>
          <p:cNvPicPr>
            <a:picLocks noChangeAspect="1"/>
          </p:cNvPicPr>
          <p:nvPr/>
        </p:nvPicPr>
        <p:blipFill>
          <a:blip r:embed="rId6" cstate="email">
            <a:lum contrast="20000"/>
          </a:blip>
          <a:stretch>
            <a:fillRect/>
          </a:stretch>
        </p:blipFill>
        <p:spPr>
          <a:xfrm>
            <a:off x="1486062" y="4098280"/>
            <a:ext cx="1069714" cy="1404000"/>
          </a:xfrm>
          <a:prstGeom prst="rect">
            <a:avLst/>
          </a:prstGeom>
        </p:spPr>
      </p:pic>
      <p:pic>
        <p:nvPicPr>
          <p:cNvPr id="10" name="Picture 4" descr="http://ak1.polyvoreimg.com/cgi/img-thing/size/l/tid/34120768.jpg"/>
          <p:cNvPicPr>
            <a:picLocks noChangeAspect="1" noChangeArrowheads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20000"/>
          </a:blip>
          <a:srcRect/>
          <a:stretch>
            <a:fillRect/>
          </a:stretch>
        </p:blipFill>
        <p:spPr bwMode="auto">
          <a:xfrm flipH="1">
            <a:off x="6840440" y="3537200"/>
            <a:ext cx="1692000" cy="169200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7308304" y="2276872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713605"/>
                </a:solidFill>
              </a:rPr>
              <a:t> girl </a:t>
            </a:r>
            <a:endParaRPr lang="ru-RU" sz="2800" b="1" dirty="0">
              <a:solidFill>
                <a:srgbClr val="713605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52320" y="4653136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713605"/>
                </a:solidFill>
              </a:rPr>
              <a:t> boy </a:t>
            </a:r>
            <a:endParaRPr lang="ru-RU" sz="2800" b="1" dirty="0">
              <a:solidFill>
                <a:srgbClr val="713605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03648" y="2276872"/>
            <a:ext cx="151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713605"/>
                </a:solidFill>
              </a:rPr>
              <a:t>ballerina</a:t>
            </a:r>
            <a:r>
              <a:rPr lang="en-US" sz="3200" b="1" dirty="0" smtClean="0">
                <a:solidFill>
                  <a:srgbClr val="713605"/>
                </a:solidFill>
              </a:rPr>
              <a:t> </a:t>
            </a:r>
            <a:endParaRPr lang="ru-RU" sz="3200" b="1" dirty="0">
              <a:solidFill>
                <a:srgbClr val="713605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71600" y="395953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</a:rPr>
              <a:t>                     All kinds of teddy bears 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75656" y="4606528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713605"/>
                </a:solidFill>
              </a:rPr>
              <a:t> small </a:t>
            </a:r>
            <a:endParaRPr lang="ru-RU" sz="2800" b="1" dirty="0">
              <a:solidFill>
                <a:srgbClr val="713605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55976" y="3356992"/>
            <a:ext cx="864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713605"/>
                </a:solidFill>
              </a:rPr>
              <a:t> big </a:t>
            </a:r>
            <a:endParaRPr lang="ru-RU" sz="3200" b="1" dirty="0">
              <a:solidFill>
                <a:srgbClr val="713605"/>
              </a:solidFill>
            </a:endParaRPr>
          </a:p>
        </p:txBody>
      </p:sp>
      <p:sp>
        <p:nvSpPr>
          <p:cNvPr id="16" name="Управляющая кнопка: далее 15">
            <a:hlinkClick r:id="" action="ppaction://hlinkshowjump?jump=nextslide" highlightClick="1"/>
          </p:cNvPr>
          <p:cNvSpPr/>
          <p:nvPr/>
        </p:nvSpPr>
        <p:spPr>
          <a:xfrm>
            <a:off x="8568480" y="6237312"/>
            <a:ext cx="360000" cy="360040"/>
          </a:xfrm>
          <a:prstGeom prst="actionButtonForwardNex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pull dir="r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3" grpId="0"/>
      <p:bldP spid="13" grpId="1"/>
      <p:bldP spid="14" grpId="0"/>
      <p:bldP spid="14" grpId="1"/>
      <p:bldP spid="6" grpId="0"/>
      <p:bldP spid="6" grpId="1"/>
      <p:bldP spid="5" grpId="0"/>
      <p:bldP spid="5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fantasystudy.ru/userfiles/photos/bigs/cad00c7c52db3ba358cb3dfd277d90a5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3928" y="3789040"/>
            <a:ext cx="1649779" cy="1514820"/>
          </a:xfrm>
          <a:prstGeom prst="rect">
            <a:avLst/>
          </a:prstGeom>
          <a:noFill/>
        </p:spPr>
      </p:pic>
      <p:sp>
        <p:nvSpPr>
          <p:cNvPr id="36870" name="AutoShape 6" descr="data:image/jpeg;base64,/9j/4AAQSkZJRgABAQAAAQABAAD/2wCEAAkGBxQTEhUUExQWFhQXGRcXGBcWGBgcGBgaGBwXGhcXGRgYHCggGhwlHBQXITEhJSkrLi4uFx8zODMsNygtLisBCgoKDg0OGhAQGywkHyQvLDQsLCwsLCwsNCwsLCwsLCwsLCwsLCwsLCwsLCwsLCwsLCwsLCwsLCwsLCwsLCwsLP/AABEIAO8A0wMBIgACEQEDEQH/xAAcAAABBQEBAQAAAAAAAAAAAAAAAgMEBQYBBwj/xAA4EAABAwIDBAkDAwMFAQAAAAABAAIRAyEEMUEFElFhBhMicYGRobHwMsHRQlLxI3LhFDNigqIV/8QAGgEAAQUBAAAAAAAAAAAAAAAAAwABAgQFBv/EACoRAAICAQQCAQMEAwEAAAAAAAABAgMRBBIhMQVBEyIyURRxkaFCYYEV/9oADAMBAAIRAxEAPwD3FCEJCBCEw/FsBgvaD3hM2l2IfQq07bpTEnviykU9o03RDxfw91FWQfCY+GSkLjXTkm6+IawS4gBSbS5GHVwmFR4rpE0SGNnmfwqPGbSqVM3HuFh5Kldr6q+uX/oJGqTNNW25SGRLjyH3KgO6RnRgjmSs8XFJB5LKs8tb64LEdMjQN2+/g31/Kfp7fOrB4FZzeToCFHyl2exOhGvw206b9YOUHNTVhWlTKG0KjMnGOBuPVaNXlYvia/gFKlro1yFTYPboNqgg8Rl/hRNsbU3jusPYi5Gp/CuT1tSrc08g1XJvBoKldoBJcIGd1VVtvNnstJ5myz7HfylBqzZ+Xcl9CwG/Ttdml/8AtUoBJM8IuE/gNoNqzu2I0Ofesi6DyKXhK5Y4OGY+QU9XlW5JSXA0qGlwbZCawtbfaHcQCnVtp5WSuCEITiBCEJCBCEJCIm1MWKVNzj3AcSVhjVGkqz6WYhxqFpPZbEDvHus84lc35bUydihH0XtJSpLLJvW/JSm1+SghhzlLpHibLJjObfDLUqoJF3g9q1GWabcDcJnGYhz3Fzjc+iijkuq89RY4bW+Cr8cU8o6Ulx5Jcptzov5j7qpOTCxRx51jJOtgjPNNdcB5/AUh9Qg3Ijhl6+KA5BVHI9SpgE3k5p6VXNqQeFzaRl8lOMr5yRyCjuHlBk5rrJbDKiMfoE6Hx3okZg3EWHkzwyH3Q8Lm9bQFcJGQzKnuyRwNtrSnWFR8ZhSRLPrHO3cVFwuM0dZwzBQ8OPPosKO6OYli8JTHz3hIDwQmSSCi59oFjPBoejuJhxbNnXHf89lo1hcO/UfCtjs/EB7AQZIgHv1XS+Mu317X6M+6O2RJQhC0wIIQhIQIQhIR5/0hqONV+9oY8Bl6KrY5XHSikG1nQZm55E6eyo2vXHa6L+eWTX0uPj4Cvi4gDM2UxtAQGk3+XVWKX9VpnX7FXDanL5ohwikid7xhIcFrcPVcr2H2XHM1SJv9VtLfdPN+gEV7HKQ5nuQ92XlzSQ/dtp6qM/ETABn8c0Fk0sskPaT+E1Tpzc875+XBMGuTe+VgNUinXJM3jyjv4obQZJ4J5bmY+D8poHtWkiBrEQcvIpinUkxDiJsdMvZPNqHeiQBxBkqO0l0Kp1IJA0z0HhyzT9J02OY4ZcQohhx0zgHK/JWDWiBAzP5T7cEJNCQe0Z8CldaJMCTrC4MOAPmi4WgcZ/KflA+GSGxEKh6QUSC2o3SzvsrlsZLuJph7Y0hGjyh6rPjmmVGy8YcirOqZVPQYGnmFYirKHF4yg98VuyiRQctZ0dH9Mmf1HwyWToMlbbZeH3KbQc8z3lb3ia3ucvWDK1Mk2S0IQt4qghCEhAhCEhFL0i2T1rN5o7Y/9DhK8/qMgr1pZ7H9GGvcSDugzIjXlyWXr9D831Q7LOnv+N4fRhMOZeOUqzZELuI2LUokuc0gC02i6QsR1yr4ksMt2WKbyh6Nbnl8ySaQAkaJnrCDe3Aj8pyq0mOHGUCTEkZXpjt9uHpBzWyXGGgk53z4LMdHemNR9ZrKrRuOtabTyK0fT/YL8RRG5G+wyBlOhHfqs50V6CVhVbUr7jWMvBMknu/K1NOtL+mbn3z+/wDwHY7FNbej0eWxOkXOib62k8EA+Z48vBVmK6TbPo2fXY4g6S8g5ZMBASqHTrZ5yrtHIsePdqzP0t2MqEv4ZZ+ete/7LRtMNkB+Z74WU6Z9J34So1rRvF4JFwAB4SVssG/D1279Ise0/qpke7de9ZDpt0FqYlwqUKg3miNx+R7nDLIWIRdHGtXYu6/2QttbjmHZ3oh0nGKljhu1WiYJkEakfNVssK8keORzB5FeedBOjVTDPNfENLXXYGHODm4x3WXpDREkGxHH1CWvjVG1qroVbk4fUOtYRPDgh5yHyy4yoDEZd6UQCqaQunyKY2B7IFrI3ptMoNs0eK6BtlUMES93eYVrgdll5hok68ArTYezmVd4vBMQBeJWlo0g0Q0ADgFqaPximlZN8A7tVJ/SVGyti7hDn/V+3QK6QhbtdUa47YrgpNtvLBCEIgwIQhIQIQhIQIQhIRVdJmTh38t0+RCwz8rL0nFUA9jmHJwI815xVpFji0i4JB8FieVg8qRa077QttORe6j18aGDda0+Ccr1ABfWMlFAEysORdgvbFNc4/Ub+3JeS9PelD61R1Cm6KLCQd0/7jhmTGbRoF6uTmvn7GUi2o9rgQ4OcCDnMrW8RVCU3J9roraqbxgZQhC6Eoll0f23VwlUVaRvk5p+l7dWu+WX0HsvHtr0adVn0vaHDlIy+3gvmte+9ANnuoYKix8h0FxB03yXR6rF8zVBwjL3n+izp5PLXo0FWiHZhQy3qzJks9u/iFPyTdQTIXPOPBdhPHHoW0NddpHhkUtoH0qqojcO7porBlQETa3BPFcj2LA89IJUdzyTI09VM2XhDVcGj/seA1ViuLnJRiBl9KyzTdH6G7SBObjPhkPZWiTTYAABkLJS66qGyCj+DPk8vIIQhEGBCEJCBCEJCBCEJCBCEJCBZHpdgd14qgWdZ3eMj4j2WuUbaOEFWm5h1FuR0Pmq+ppVtbiThLbLJ5xiPpUbeUyq0sLmPEEWVfK5OUWm0zTjyhmhjmOe9jXhzmRvAEEtnKYyWY6W9ERiSalOG1ueThwPPmr/AKptKoHNaGsqQ0gAABwndMD928RPHdUtwR4WOmSnWyDjuWJHiGN2JiKRh9J45gEjzCe2Z0cxNcjq6To/c7st8z9l7Yw8k/SAv5/PVaP/AK08fasgP0y/JleiXQGnQLatYipVFwP0NPIanmVvWmFDpmE+HrNutna90mFjBR4QjaFcik+CWuggEQSCbNiZBMkZo2dhXsaA+q6qf3PDAe7sNAjwUVj+tqCD/SpkzwdUFoHEN1/5R+0qxLkzjiO1je8kXGHtNjOT5a/ZO4cxITEzU5Cw+6kl2irr7iw/tSF72QHktjsLZ/VM7X1uueXALHYbHClUa7d3iLxPkVq8D0gpvgOlh53HmtfxrpjLMpfV6KmojPHC4LlC4CuroCkCEISECEISECEISECEISECEKBtPajKIuZdo0Zn8BRnOMFmTwh0m+iTicS2m0ueQ0DUrKbV6WuuKIgfudme4aKp2lj31nS89w0HcFXVGLn9V5WUntr4X59l2rTLuQkYpznkvMkmZOcpNVkAkZyo9RkflLwWI3pBOUX4zP4WZu3cl1wxyugewOBBEg2IUdjnss7ts0cLuHJw/V/cPEaqc6hwKZLoSjZjhkMJ9CqL2uEtII5GU+1VFdlIv3gdyp+5lif7os7/ALAp5mNDRBqb3Pdv6ABEe19CUJeyxfVDAXPcA0XJJgDvJKjtfUr2ZNOlq82e8a7gzaD+434AWKgMxFJzgXb7nTLd4SAdCGiwPOJVuMT3qW+MP3IOuTJuHptY0MYA1rRAAyACDXAPPgqrG4qoB2Wjd1uZTeFqOdcQJ75QpT9hIUZWSxY6M4m8jko9XHSSGTIzOn+UpuDJuSZ9PJPCgAbjxQXNIKoxzzyNYZhzOas6QTFNqkRzhC3PJGx5L3ZO2Szsvu3jqPyFoqFdrxLSCOSwbCdY8E/RxDmmWkg8ltaTysoLbPlf2ULNPnlG6QqHZ+3REVc/3Ae8K8Y8EAgyCt+nUV3LMGVJRcXyKQhCMRBCEJCBCFWbc2n1LLfW76eXMqFlka4uUukOll4Q1t/awpN3Wn+of/PMrG1HkkuJJJ1KcruLiXEyTmSkELltZq5XS/C9Iv1VKIy4fCmXNUioFHqVRos5lyKI9UZzkouDcTvECADA7lJxFQBvgo2AdLCcpJhEiuGwuPoZNpP4eSrK185UvdsM55Lj+/0zT5BxjhlZSbM2hN1cMT3SrTqSB8+yep4Xs+Hvf7p/kw8om5YK7DUCCLzBnRSKOMcCQ5oMcLGJ4FTaFBQ69OTMR2jHK/3Tbs9jpKTwWdGq1w/KU2mJsoWGN+fscvncp9MEC8eZzQWQcdvQ/B0+eaTUblxvklNqEf4TOLqlrZAEgiySIxzkU14A0nylPMrco5fAoJxTZaNT8hPF55xKTTRJxH+tNoCfbUPioIqC414FP0zdRTaZGUUTFa7E2n1fZeTuHLkVT76A5W9PqZUzUolWde5YZv2uBEi4XVktk7SNIgEyw5jhzC1jHAiRkV1el1Ub45XftFCcHFnUIQrRAbxFYMaXHICT4LBbQxZqvLzrkOA0C0nSzEbtNrZjeN+4f5hZULC8rfz8fpFrTw9iZSHJNUwbplz+/wBVz8nk0IxFPBUepTTu/qSY90gvmeATB1lEPEEBskpeCb2BITOJqBxA1NlIM6X0tkEZdEpdYHHWt7qNiH5Cc9RdSGuty0z8zKacy4MZXnj3KINIeqtupT2Z+Si7l/FTH6qPAKXoRMR3qvpGed/kqYxqidQWk5Zk665pcYDV+x5jYkxIsf8APqpUnhl5SmKUxfL7JwNty/Kgx2ObxP0/lcebGfL7pUkcIQXgpyC7KPaNHdrMIMAk25x/hXFFlpGcj54SVG2nQDgCMxkk4PEyBB59xCK3uSCyy4omuYSflvlk41pF849EyKw46yUoPh5jJw9UNoFzgfp1JunmVE20tN4AJSzSGcAFRxgHLkfaVo+juOkdWcxdvdwWYpuUvA4jce13A+mq0NBqHVan69lW6GUbdC4HShdeZ5kOl1WazW6BvuVRkRkVc9MGxWB4tHoSs6+p4yuU8hl3yNGhfSiSXAqO5hmZgcAlU8GTcmOCkf6QG8nkqHxMtKyMSDUq6qK/ESDe0qZi8AYsfDiqHEVTSDt8QTeE6rzwWK3GXKF9eA+MybBW2Hd2RxVTsuKjd4gSfkK0pnS1lOaSeB7eSQQNfIps5cbaey64mJEeK5Mt4a2QmBSHY7XinzqozjF1LhQBy9DDEy4Q4/x/KebKariDItMT5RPJMgkezlIxeJM5/c2+Qn6Y9rcMrJpo1v8AP5Qx1tcvgSJvkkNdH8LnZubXTAffv+cUveSG2nTTsfkqgfhnCsI/W4DlJsFdVMQBYjx+6rq1QE2zBHmj0vD5Jx3LLHix1Nxa8EOaYIKktcJErbbW2ZSxlIVGOb1gFnjIkZtd8ssMaDwTLTw4+ytavSOmX5T6YCq+Nq54fssAQOYPz8p9jpVbg6lhOhUxo4H5wVLAprA8x3engowO62FJwzd9zWjNxARaq8ySRXsZtsBPVsn9rfZCfa2AANELtY8JIzCp6QbH68AtMPbMTkeSxYwLqb3B/wBQtHDmt3tzHuo095okkxOgnVYWriSSS4TxOpJWH5NVxllL6i1p3LGPQ8wyEF0QNE2M7LriZsFhScn2W0kBE3XXtmzgCOYlAf2o8UOnMJ03Hkf2VmJwJaIYOz+2LeCboFvCDORzVyHWUXF4MP5Otca96XEg0bfUiPR5ZJlxuQQuYd5ad1wv6WyKkVACCoMnjDOOblwgewUtqjkZdwHoE9QfbuUfYGXQhN1D5ZflI3yTwHwrpdHv7pYYRI4+bD4ePzkm6TSCfg/lcfJm/wA5Lomxk9whIKK3o5jLPVIfV8Acz6Jp9hJtn/hGFG8ZOkRz5lOkTwlySaNPQibZcvylf6ATZOOmM07RdPcpLKK87H6JWHeQzqw4tbMxz4lL5KNTcDM6KQCLGZU/llLtlZxx0D8O12Yvx1UV+GcDYF02EeWSmQdF1jiNcvNTjhvDRHc17JGB2JWfG8zdbxd+M1rcPgKbCC1jQQImLwmNjbQ61t/qGfPmrFdPo9PTCG6HOfyUbbJSfIIQhXgRD2vhuso1GDMtMd4uPULzosbEGZ46r09+RXllQ3PeVieXivpZb0r5aHWjhZLNEGCTYacU20pQWCX88imyMsuf5SmNJF3Rnkkb0JBaosfscpFwMGI0OiU591HbB7Jmc5PFd34IDiL5c1HDQ+07jcPvi2YULDvtEXGc8v4VnvhV+0aUHfbpmOIy81PslXL/ABY7TqZ8PwnmuABOke9vuo1CoHD1XCDcHIxHeJTJcjSjyN0z2r8fDlHonXEyZ4+i5SeCSOF/FLaJmTASZNsZcHWiI1P4SS852+ZrtV4Azn3lRKhc925fi78eaSjkJEcpsLzP6R66Kwo0oAi/uu0aQAA9kqc1IDOzdwjldunimWMuJJE5xlolVahBvMyO7j4p80xMuuSl3yN9qFU6YFoPgU7TcCYOnkZ1SAV1ztUwNs69pBkGPZOdf4wo5qp6iU8G0yM0sFj0cxZ65sAmZHhxW3WC2Nh3uqHq4BHauYW8ZlfNdN4ty+J5/Jn6jG7g6hCFpgAK8021h+rrvbzJHcbj3Xpax/TbZ7t5tVokRDiNIyJ5XWd5KrfVleg9EtsjMsclh6jApQcuacTRTJAcjfTG+guUGiSO4i9xpdOHtCR4zpkm5sub5En5E3TY4wEfQ+HacdUmrke4rtQ9mySTCZIgmV9OAYFvmSeqgmJPPyUvY2xzia7WkHca7eeQSIaNJHE2WprdCaZ+mrUA5wfstCnQ23Q3wGs1MISwzC0yQSZzTpq8fneteOgNITFapPPdjyhRcT0EeJ6uq0/3Nj1EqcvGXr1kj+rqfsx+KrCN7JSdl0+zOrrn7einV+hOMJI3WR+7fEH7+iZNIscWO+ppIMZSM1XtonVH6lgL80ZLEWSKAExfVJqCSeWa6HC94Kjl1wPXjp9iqzIxWWSKdQfqFkFw0KQ5+hTW6EwmSOsXC9MwuynwMOSnKL1H3lIwrrg6AhPFZaIz6PQNhYTq6LQRDiJPebqxSabpAIyIlKXa1xUYqKMhvLyCEIUxgSXtBBBuDYhKQkI886TbF6h+83/bdl/xP7VSSvWMVh21GFjhIIheV7RomjVdTfm0xPEaHxC5/X6T43vj0y9RbnhiAVxISgZWUy2mKa6y452gzMAd6WxoSHuLSN0CSbIfsN6JLT2QDmuFjnuDWCXOIAHNKIsDqtH0N2Y7e691hBDec2JVnS0O6xR/n9itZNQjkvtgbJGHp7sy43ceJ/AVmhC66EIwiox6RlSk5PLBCEKQwLD9Mdlbj+vb9Lz2hwdx8VuEzjMM2owscJa4QVX1WnV9bi/+fuEqscJZPLWwWzJkcLE+KbNWYtHJTcbs51CqWO0Mg6OGhCh4r6vDzXJTg4yaZrwknygdC4EklAKjgTFyhJldASwRydC0Wxdhvf1byBuE3veBmVR4anvEAAkm1l6bgMPuU2M4NA8dVp+O0sbZNy6RV1FjisIfAXUIXSFAEIQkIEIQkIFR9JOjdPFAEkseLBwGnAjVXiFCcIzW2S4HTaeUeV4voxjKH6OuYP1MMujuN1XVKu4YeHMI0e0j3C9lSXMBzAPes+3xdc/teCzHVSXaPHG4xsdk73cn8EwudvG5IhrQL35ZyvVKuzqTvqpsPe0JVDBU2GWU2NPENAPoFWXh+fu4/YI9bldGV2P0ac8h9cFrdGfqP93D37lr6VMNAAEACABoEtC1aNNXSsRRUnY5vkEIQjkAQhCQgQhCQiDtXZrazC0gT+l2rTxWA2js1zHkVARwOneCvTU3XoNeIcARwKoavQxv5XDDVXOs8iqNIMFNmu0a+69E2l0UpPEs7DtLkjuIKqWdBSReqAToGyPMlZMvG3xeEsl1aqtrkyH+qbxT9N05ea2OC6CUmnt1HO5AAflW+H6NYdhBDJjiSfRTj4u594RGWqrXRW9ENj7o614gkdgHh+5alcAXVuaeiNMFCJRnNzllghCEYgCEISE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6872" name="AutoShape 8" descr="data:image/jpeg;base64,/9j/4AAQSkZJRgABAQAAAQABAAD/2wCEAAkGBxQTEhUUExQWFhQXGRcXGBcWGBgcGBgaGBwXGhcXGRgYHCggGhwlHBQXITEhJSkrLi4uFx8zODMsNygtLisBCgoKDg0OGhAQGywkHyQvLDQsLCwsLCwsNCwsLCwsLCwsLCwsLCwsLCwsLCwsLCwsLCwsLCwsLCwsLCwsLCwsLP/AABEIAO8A0wMBIgACEQEDEQH/xAAcAAABBQEBAQAAAAAAAAAAAAAAAgMEBQYBBwj/xAA4EAABAwIDBAkDAwMFAQAAAAABAAIRAyEEMUEFElFhBhMicYGRobHwMsHRQlLxI3LhFDNigqIV/8QAGgEAAQUBAAAAAAAAAAAAAAAAAwABAgQFBv/EACoRAAICAQQCAQMEAwEAAAAAAAABAgMRBBIhMQVBEyIyURRxkaFCYYEV/9oADAMBAAIRAxEAPwD3FCEJCBCEw/FsBgvaD3hM2l2IfQq07bpTEnviykU9o03RDxfw91FWQfCY+GSkLjXTkm6+IawS4gBSbS5GHVwmFR4rpE0SGNnmfwqPGbSqVM3HuFh5Kldr6q+uX/oJGqTNNW25SGRLjyH3KgO6RnRgjmSs8XFJB5LKs8tb64LEdMjQN2+/g31/Kfp7fOrB4FZzeToCFHyl2exOhGvw206b9YOUHNTVhWlTKG0KjMnGOBuPVaNXlYvia/gFKlro1yFTYPboNqgg8Rl/hRNsbU3jusPYi5Gp/CuT1tSrc08g1XJvBoKldoBJcIGd1VVtvNnstJ5myz7HfylBqzZ+Xcl9CwG/Ttdml/8AtUoBJM8IuE/gNoNqzu2I0Ofesi6DyKXhK5Y4OGY+QU9XlW5JSXA0qGlwbZCawtbfaHcQCnVtp5WSuCEITiBCEJCBCEJCIm1MWKVNzj3AcSVhjVGkqz6WYhxqFpPZbEDvHus84lc35bUydihH0XtJSpLLJvW/JSm1+SghhzlLpHibLJjObfDLUqoJF3g9q1GWabcDcJnGYhz3Fzjc+iijkuq89RY4bW+Cr8cU8o6Ulx5Jcptzov5j7qpOTCxRx51jJOtgjPNNdcB5/AUh9Qg3Ijhl6+KA5BVHI9SpgE3k5p6VXNqQeFzaRl8lOMr5yRyCjuHlBk5rrJbDKiMfoE6Hx3okZg3EWHkzwyH3Q8Lm9bQFcJGQzKnuyRwNtrSnWFR8ZhSRLPrHO3cVFwuM0dZwzBQ8OPPosKO6OYli8JTHz3hIDwQmSSCi59oFjPBoejuJhxbNnXHf89lo1hcO/UfCtjs/EB7AQZIgHv1XS+Mu317X6M+6O2RJQhC0wIIQhIQIQhIR5/0hqONV+9oY8Bl6KrY5XHSikG1nQZm55E6eyo2vXHa6L+eWTX0uPj4Cvi4gDM2UxtAQGk3+XVWKX9VpnX7FXDanL5ohwikid7xhIcFrcPVcr2H2XHM1SJv9VtLfdPN+gEV7HKQ5nuQ92XlzSQ/dtp6qM/ETABn8c0Fk0sskPaT+E1Tpzc875+XBMGuTe+VgNUinXJM3jyjv4obQZJ4J5bmY+D8poHtWkiBrEQcvIpinUkxDiJsdMvZPNqHeiQBxBkqO0l0Kp1IJA0z0HhyzT9J02OY4ZcQohhx0zgHK/JWDWiBAzP5T7cEJNCQe0Z8CldaJMCTrC4MOAPmi4WgcZ/KflA+GSGxEKh6QUSC2o3SzvsrlsZLuJph7Y0hGjyh6rPjmmVGy8YcirOqZVPQYGnmFYirKHF4yg98VuyiRQctZ0dH9Mmf1HwyWToMlbbZeH3KbQc8z3lb3ia3ucvWDK1Mk2S0IQt4qghCEhAhCEhFL0i2T1rN5o7Y/9DhK8/qMgr1pZ7H9GGvcSDugzIjXlyWXr9D831Q7LOnv+N4fRhMOZeOUqzZELuI2LUokuc0gC02i6QsR1yr4ksMt2WKbyh6Nbnl8ySaQAkaJnrCDe3Aj8pyq0mOHGUCTEkZXpjt9uHpBzWyXGGgk53z4LMdHemNR9ZrKrRuOtabTyK0fT/YL8RRG5G+wyBlOhHfqs50V6CVhVbUr7jWMvBMknu/K1NOtL+mbn3z+/wDwHY7FNbej0eWxOkXOib62k8EA+Z48vBVmK6TbPo2fXY4g6S8g5ZMBASqHTrZ5yrtHIsePdqzP0t2MqEv4ZZ+ete/7LRtMNkB+Z74WU6Z9J34So1rRvF4JFwAB4SVssG/D1279Ise0/qpke7de9ZDpt0FqYlwqUKg3miNx+R7nDLIWIRdHGtXYu6/2QttbjmHZ3oh0nGKljhu1WiYJkEakfNVssK8keORzB5FeedBOjVTDPNfENLXXYGHODm4x3WXpDREkGxHH1CWvjVG1qroVbk4fUOtYRPDgh5yHyy4yoDEZd6UQCqaQunyKY2B7IFrI3ptMoNs0eK6BtlUMES93eYVrgdll5hok68ArTYezmVd4vBMQBeJWlo0g0Q0ADgFqaPximlZN8A7tVJ/SVGyti7hDn/V+3QK6QhbtdUa47YrgpNtvLBCEIgwIQhIQIQhIQIQhIRVdJmTh38t0+RCwz8rL0nFUA9jmHJwI815xVpFji0i4JB8FieVg8qRa077QttORe6j18aGDda0+Ccr1ABfWMlFAEysORdgvbFNc4/Ub+3JeS9PelD61R1Cm6KLCQd0/7jhmTGbRoF6uTmvn7GUi2o9rgQ4OcCDnMrW8RVCU3J9roraqbxgZQhC6Eoll0f23VwlUVaRvk5p+l7dWu+WX0HsvHtr0adVn0vaHDlIy+3gvmte+9ANnuoYKix8h0FxB03yXR6rF8zVBwjL3n+izp5PLXo0FWiHZhQy3qzJks9u/iFPyTdQTIXPOPBdhPHHoW0NddpHhkUtoH0qqojcO7porBlQETa3BPFcj2LA89IJUdzyTI09VM2XhDVcGj/seA1ViuLnJRiBl9KyzTdH6G7SBObjPhkPZWiTTYAABkLJS66qGyCj+DPk8vIIQhEGBCEJCBCEJCBCEJCBCEJCBZHpdgd14qgWdZ3eMj4j2WuUbaOEFWm5h1FuR0Pmq+ppVtbiThLbLJ5xiPpUbeUyq0sLmPEEWVfK5OUWm0zTjyhmhjmOe9jXhzmRvAEEtnKYyWY6W9ERiSalOG1ueThwPPmr/AKptKoHNaGsqQ0gAABwndMD928RPHdUtwR4WOmSnWyDjuWJHiGN2JiKRh9J45gEjzCe2Z0cxNcjq6To/c7st8z9l7Yw8k/SAv5/PVaP/AK08fasgP0y/JleiXQGnQLatYipVFwP0NPIanmVvWmFDpmE+HrNutna90mFjBR4QjaFcik+CWuggEQSCbNiZBMkZo2dhXsaA+q6qf3PDAe7sNAjwUVj+tqCD/SpkzwdUFoHEN1/5R+0qxLkzjiO1je8kXGHtNjOT5a/ZO4cxITEzU5Cw+6kl2irr7iw/tSF72QHktjsLZ/VM7X1uueXALHYbHClUa7d3iLxPkVq8D0gpvgOlh53HmtfxrpjLMpfV6KmojPHC4LlC4CuroCkCEISECEISECEISECEISECEKBtPajKIuZdo0Zn8BRnOMFmTwh0m+iTicS2m0ueQ0DUrKbV6WuuKIgfudme4aKp2lj31nS89w0HcFXVGLn9V5WUntr4X59l2rTLuQkYpznkvMkmZOcpNVkAkZyo9RkflLwWI3pBOUX4zP4WZu3cl1wxyugewOBBEg2IUdjnss7ts0cLuHJw/V/cPEaqc6hwKZLoSjZjhkMJ9CqL2uEtII5GU+1VFdlIv3gdyp+5lif7os7/ALAp5mNDRBqb3Pdv6ABEe19CUJeyxfVDAXPcA0XJJgDvJKjtfUr2ZNOlq82e8a7gzaD+434AWKgMxFJzgXb7nTLd4SAdCGiwPOJVuMT3qW+MP3IOuTJuHptY0MYA1rRAAyACDXAPPgqrG4qoB2Wjd1uZTeFqOdcQJ75QpT9hIUZWSxY6M4m8jko9XHSSGTIzOn+UpuDJuSZ9PJPCgAbjxQXNIKoxzzyNYZhzOas6QTFNqkRzhC3PJGx5L3ZO2Szsvu3jqPyFoqFdrxLSCOSwbCdY8E/RxDmmWkg8ltaTysoLbPlf2ULNPnlG6QqHZ+3REVc/3Ae8K8Y8EAgyCt+nUV3LMGVJRcXyKQhCMRBCEJCBCFWbc2n1LLfW76eXMqFlka4uUukOll4Q1t/awpN3Wn+of/PMrG1HkkuJJJ1KcruLiXEyTmSkELltZq5XS/C9Iv1VKIy4fCmXNUioFHqVRos5lyKI9UZzkouDcTvECADA7lJxFQBvgo2AdLCcpJhEiuGwuPoZNpP4eSrK185UvdsM55Lj+/0zT5BxjhlZSbM2hN1cMT3SrTqSB8+yep4Xs+Hvf7p/kw8om5YK7DUCCLzBnRSKOMcCQ5oMcLGJ4FTaFBQ69OTMR2jHK/3Tbs9jpKTwWdGq1w/KU2mJsoWGN+fscvncp9MEC8eZzQWQcdvQ/B0+eaTUblxvklNqEf4TOLqlrZAEgiySIxzkU14A0nylPMrco5fAoJxTZaNT8hPF55xKTTRJxH+tNoCfbUPioIqC414FP0zdRTaZGUUTFa7E2n1fZeTuHLkVT76A5W9PqZUzUolWde5YZv2uBEi4XVktk7SNIgEyw5jhzC1jHAiRkV1el1Ub45XftFCcHFnUIQrRAbxFYMaXHICT4LBbQxZqvLzrkOA0C0nSzEbtNrZjeN+4f5hZULC8rfz8fpFrTw9iZSHJNUwbplz+/wBVz8nk0IxFPBUepTTu/qSY90gvmeATB1lEPEEBskpeCb2BITOJqBxA1NlIM6X0tkEZdEpdYHHWt7qNiH5Cc9RdSGuty0z8zKacy4MZXnj3KINIeqtupT2Z+Si7l/FTH6qPAKXoRMR3qvpGed/kqYxqidQWk5Zk665pcYDV+x5jYkxIsf8APqpUnhl5SmKUxfL7JwNty/Kgx2ObxP0/lcebGfL7pUkcIQXgpyC7KPaNHdrMIMAk25x/hXFFlpGcj54SVG2nQDgCMxkk4PEyBB59xCK3uSCyy4omuYSflvlk41pF849EyKw46yUoPh5jJw9UNoFzgfp1JunmVE20tN4AJSzSGcAFRxgHLkfaVo+juOkdWcxdvdwWYpuUvA4jce13A+mq0NBqHVan69lW6GUbdC4HShdeZ5kOl1WazW6BvuVRkRkVc9MGxWB4tHoSs6+p4yuU8hl3yNGhfSiSXAqO5hmZgcAlU8GTcmOCkf6QG8nkqHxMtKyMSDUq6qK/ESDe0qZi8AYsfDiqHEVTSDt8QTeE6rzwWK3GXKF9eA+MybBW2Hd2RxVTsuKjd4gSfkK0pnS1lOaSeB7eSQQNfIps5cbaey64mJEeK5Mt4a2QmBSHY7XinzqozjF1LhQBy9DDEy4Q4/x/KebKariDItMT5RPJMgkezlIxeJM5/c2+Qn6Y9rcMrJpo1v8AP5Qx1tcvgSJvkkNdH8LnZubXTAffv+cUveSG2nTTsfkqgfhnCsI/W4DlJsFdVMQBYjx+6rq1QE2zBHmj0vD5Jx3LLHix1Nxa8EOaYIKktcJErbbW2ZSxlIVGOb1gFnjIkZtd8ssMaDwTLTw4+ytavSOmX5T6YCq+Nq54fssAQOYPz8p9jpVbg6lhOhUxo4H5wVLAprA8x3engowO62FJwzd9zWjNxARaq8ySRXsZtsBPVsn9rfZCfa2AANELtY8JIzCp6QbH68AtMPbMTkeSxYwLqb3B/wBQtHDmt3tzHuo095okkxOgnVYWriSSS4TxOpJWH5NVxllL6i1p3LGPQ8wyEF0QNE2M7LriZsFhScn2W0kBE3XXtmzgCOYlAf2o8UOnMJ03Hkf2VmJwJaIYOz+2LeCboFvCDORzVyHWUXF4MP5Otca96XEg0bfUiPR5ZJlxuQQuYd5ad1wv6WyKkVACCoMnjDOOblwgewUtqjkZdwHoE9QfbuUfYGXQhN1D5ZflI3yTwHwrpdHv7pYYRI4+bD4ePzkm6TSCfg/lcfJm/wA5Lomxk9whIKK3o5jLPVIfV8Acz6Jp9hJtn/hGFG8ZOkRz5lOkTwlySaNPQibZcvylf6ATZOOmM07RdPcpLKK87H6JWHeQzqw4tbMxz4lL5KNTcDM6KQCLGZU/llLtlZxx0D8O12Yvx1UV+GcDYF02EeWSmQdF1jiNcvNTjhvDRHc17JGB2JWfG8zdbxd+M1rcPgKbCC1jQQImLwmNjbQ61t/qGfPmrFdPo9PTCG6HOfyUbbJSfIIQhXgRD2vhuso1GDMtMd4uPULzosbEGZ46r09+RXllQ3PeVieXivpZb0r5aHWjhZLNEGCTYacU20pQWCX88imyMsuf5SmNJF3Rnkkb0JBaosfscpFwMGI0OiU591HbB7Jmc5PFd34IDiL5c1HDQ+07jcPvi2YULDvtEXGc8v4VnvhV+0aUHfbpmOIy81PslXL/ABY7TqZ8PwnmuABOke9vuo1CoHD1XCDcHIxHeJTJcjSjyN0z2r8fDlHonXEyZ4+i5SeCSOF/FLaJmTASZNsZcHWiI1P4SS852+ZrtV4Azn3lRKhc925fi78eaSjkJEcpsLzP6R66Kwo0oAi/uu0aQAA9kqc1IDOzdwjldunimWMuJJE5xlolVahBvMyO7j4p80xMuuSl3yN9qFU6YFoPgU7TcCYOnkZ1SAV1ztUwNs69pBkGPZOdf4wo5qp6iU8G0yM0sFj0cxZ65sAmZHhxW3WC2Nh3uqHq4BHauYW8ZlfNdN4ty+J5/Jn6jG7g6hCFpgAK8021h+rrvbzJHcbj3Xpax/TbZ7t5tVokRDiNIyJ5XWd5KrfVleg9EtsjMsclh6jApQcuacTRTJAcjfTG+guUGiSO4i9xpdOHtCR4zpkm5sub5En5E3TY4wEfQ+HacdUmrke4rtQ9mySTCZIgmV9OAYFvmSeqgmJPPyUvY2xzia7WkHca7eeQSIaNJHE2WprdCaZ+mrUA5wfstCnQ23Q3wGs1MISwzC0yQSZzTpq8fneteOgNITFapPPdjyhRcT0EeJ6uq0/3Nj1EqcvGXr1kj+rqfsx+KrCN7JSdl0+zOrrn7einV+hOMJI3WR+7fEH7+iZNIscWO+ppIMZSM1XtonVH6lgL80ZLEWSKAExfVJqCSeWa6HC94Kjl1wPXjp9iqzIxWWSKdQfqFkFw0KQ5+hTW6EwmSOsXC9MwuynwMOSnKL1H3lIwrrg6AhPFZaIz6PQNhYTq6LQRDiJPebqxSabpAIyIlKXa1xUYqKMhvLyCEIUxgSXtBBBuDYhKQkI886TbF6h+83/bdl/xP7VSSvWMVh21GFjhIIheV7RomjVdTfm0xPEaHxC5/X6T43vj0y9RbnhiAVxISgZWUy2mKa6y452gzMAd6WxoSHuLSN0CSbIfsN6JLT2QDmuFjnuDWCXOIAHNKIsDqtH0N2Y7e691hBDec2JVnS0O6xR/n9itZNQjkvtgbJGHp7sy43ceJ/AVmhC66EIwiox6RlSk5PLBCEKQwLD9Mdlbj+vb9Lz2hwdx8VuEzjMM2owscJa4QVX1WnV9bi/+fuEqscJZPLWwWzJkcLE+KbNWYtHJTcbs51CqWO0Mg6OGhCh4r6vDzXJTg4yaZrwknygdC4EklAKjgTFyhJldASwRydC0Wxdhvf1byBuE3veBmVR4anvEAAkm1l6bgMPuU2M4NA8dVp+O0sbZNy6RV1FjisIfAXUIXSFAEIQkIEIQkIFR9JOjdPFAEkseLBwGnAjVXiFCcIzW2S4HTaeUeV4voxjKH6OuYP1MMujuN1XVKu4YeHMI0e0j3C9lSXMBzAPes+3xdc/teCzHVSXaPHG4xsdk73cn8EwudvG5IhrQL35ZyvVKuzqTvqpsPe0JVDBU2GWU2NPENAPoFWXh+fu4/YI9bldGV2P0ac8h9cFrdGfqP93D37lr6VMNAAEACABoEtC1aNNXSsRRUnY5vkEIQjkAQhCQgQhCQiDtXZrazC0gT+l2rTxWA2js1zHkVARwOneCvTU3XoNeIcARwKoavQxv5XDDVXOs8iqNIMFNmu0a+69E2l0UpPEs7DtLkjuIKqWdBSReqAToGyPMlZMvG3xeEsl1aqtrkyH+qbxT9N05ea2OC6CUmnt1HO5AAflW+H6NYdhBDJjiSfRTj4u594RGWqrXRW9ENj7o614gkdgHh+5alcAXVuaeiNMFCJRnNzllghCEYgCEISE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6874" name="AutoShape 10" descr="data:image/jpeg;base64,/9j/4AAQSkZJRgABAQAAAQABAAD/2wCEAAkGBxQTEhUUExQWFhQXGRcXGBcWGBgcGBgaGBwXGhcXGRgYHCggGhwlHBQXITEhJSkrLi4uFx8zODMsNygtLisBCgoKDg0OGhAQGywkHyQvLDQsLCwsLCwsNCwsLCwsLCwsLCwsLCwsLCwsLCwsLCwsLCwsLCwsLCwsLCwsLCwsLP/AABEIAO8A0wMBIgACEQEDEQH/xAAcAAABBQEBAQAAAAAAAAAAAAAAAgMEBQYBBwj/xAA4EAABAwIDBAkDAwMFAQAAAAABAAIRAyEEMUEFElFhBhMicYGRobHwMsHRQlLxI3LhFDNigqIV/8QAGgEAAQUBAAAAAAAAAAAAAAAAAwABAgQFBv/EACoRAAICAQQCAQMEAwEAAAAAAAABAgMRBBIhMQVBEyIyURRxkaFCYYEV/9oADAMBAAIRAxEAPwD3FCEJCBCEw/FsBgvaD3hM2l2IfQq07bpTEnviykU9o03RDxfw91FWQfCY+GSkLjXTkm6+IawS4gBSbS5GHVwmFR4rpE0SGNnmfwqPGbSqVM3HuFh5Kldr6q+uX/oJGqTNNW25SGRLjyH3KgO6RnRgjmSs8XFJB5LKs8tb64LEdMjQN2+/g31/Kfp7fOrB4FZzeToCFHyl2exOhGvw206b9YOUHNTVhWlTKG0KjMnGOBuPVaNXlYvia/gFKlro1yFTYPboNqgg8Rl/hRNsbU3jusPYi5Gp/CuT1tSrc08g1XJvBoKldoBJcIGd1VVtvNnstJ5myz7HfylBqzZ+Xcl9CwG/Ttdml/8AtUoBJM8IuE/gNoNqzu2I0Ofesi6DyKXhK5Y4OGY+QU9XlW5JSXA0qGlwbZCawtbfaHcQCnVtp5WSuCEITiBCEJCBCEJCIm1MWKVNzj3AcSVhjVGkqz6WYhxqFpPZbEDvHus84lc35bUydihH0XtJSpLLJvW/JSm1+SghhzlLpHibLJjObfDLUqoJF3g9q1GWabcDcJnGYhz3Fzjc+iijkuq89RY4bW+Cr8cU8o6Ulx5Jcptzov5j7qpOTCxRx51jJOtgjPNNdcB5/AUh9Qg3Ijhl6+KA5BVHI9SpgE3k5p6VXNqQeFzaRl8lOMr5yRyCjuHlBk5rrJbDKiMfoE6Hx3okZg3EWHkzwyH3Q8Lm9bQFcJGQzKnuyRwNtrSnWFR8ZhSRLPrHO3cVFwuM0dZwzBQ8OPPosKO6OYli8JTHz3hIDwQmSSCi59oFjPBoejuJhxbNnXHf89lo1hcO/UfCtjs/EB7AQZIgHv1XS+Mu317X6M+6O2RJQhC0wIIQhIQIQhIR5/0hqONV+9oY8Bl6KrY5XHSikG1nQZm55E6eyo2vXHa6L+eWTX0uPj4Cvi4gDM2UxtAQGk3+XVWKX9VpnX7FXDanL5ohwikid7xhIcFrcPVcr2H2XHM1SJv9VtLfdPN+gEV7HKQ5nuQ92XlzSQ/dtp6qM/ETABn8c0Fk0sskPaT+E1Tpzc875+XBMGuTe+VgNUinXJM3jyjv4obQZJ4J5bmY+D8poHtWkiBrEQcvIpinUkxDiJsdMvZPNqHeiQBxBkqO0l0Kp1IJA0z0HhyzT9J02OY4ZcQohhx0zgHK/JWDWiBAzP5T7cEJNCQe0Z8CldaJMCTrC4MOAPmi4WgcZ/KflA+GSGxEKh6QUSC2o3SzvsrlsZLuJph7Y0hGjyh6rPjmmVGy8YcirOqZVPQYGnmFYirKHF4yg98VuyiRQctZ0dH9Mmf1HwyWToMlbbZeH3KbQc8z3lb3ia3ucvWDK1Mk2S0IQt4qghCEhAhCEhFL0i2T1rN5o7Y/9DhK8/qMgr1pZ7H9GGvcSDugzIjXlyWXr9D831Q7LOnv+N4fRhMOZeOUqzZELuI2LUokuc0gC02i6QsR1yr4ksMt2WKbyh6Nbnl8ySaQAkaJnrCDe3Aj8pyq0mOHGUCTEkZXpjt9uHpBzWyXGGgk53z4LMdHemNR9ZrKrRuOtabTyK0fT/YL8RRG5G+wyBlOhHfqs50V6CVhVbUr7jWMvBMknu/K1NOtL+mbn3z+/wDwHY7FNbej0eWxOkXOib62k8EA+Z48vBVmK6TbPo2fXY4g6S8g5ZMBASqHTrZ5yrtHIsePdqzP0t2MqEv4ZZ+ete/7LRtMNkB+Z74WU6Z9J34So1rRvF4JFwAB4SVssG/D1279Ise0/qpke7de9ZDpt0FqYlwqUKg3miNx+R7nDLIWIRdHGtXYu6/2QttbjmHZ3oh0nGKljhu1WiYJkEakfNVssK8keORzB5FeedBOjVTDPNfENLXXYGHODm4x3WXpDREkGxHH1CWvjVG1qroVbk4fUOtYRPDgh5yHyy4yoDEZd6UQCqaQunyKY2B7IFrI3ptMoNs0eK6BtlUMES93eYVrgdll5hok68ArTYezmVd4vBMQBeJWlo0g0Q0ADgFqaPximlZN8A7tVJ/SVGyti7hDn/V+3QK6QhbtdUa47YrgpNtvLBCEIgwIQhIQIQhIQIQhIRVdJmTh38t0+RCwz8rL0nFUA9jmHJwI815xVpFji0i4JB8FieVg8qRa077QttORe6j18aGDda0+Ccr1ABfWMlFAEysORdgvbFNc4/Ub+3JeS9PelD61R1Cm6KLCQd0/7jhmTGbRoF6uTmvn7GUi2o9rgQ4OcCDnMrW8RVCU3J9roraqbxgZQhC6Eoll0f23VwlUVaRvk5p+l7dWu+WX0HsvHtr0adVn0vaHDlIy+3gvmte+9ANnuoYKix8h0FxB03yXR6rF8zVBwjL3n+izp5PLXo0FWiHZhQy3qzJks9u/iFPyTdQTIXPOPBdhPHHoW0NddpHhkUtoH0qqojcO7porBlQETa3BPFcj2LA89IJUdzyTI09VM2XhDVcGj/seA1ViuLnJRiBl9KyzTdH6G7SBObjPhkPZWiTTYAABkLJS66qGyCj+DPk8vIIQhEGBCEJCBCEJCBCEJCBCEJCBZHpdgd14qgWdZ3eMj4j2WuUbaOEFWm5h1FuR0Pmq+ppVtbiThLbLJ5xiPpUbeUyq0sLmPEEWVfK5OUWm0zTjyhmhjmOe9jXhzmRvAEEtnKYyWY6W9ERiSalOG1ueThwPPmr/AKptKoHNaGsqQ0gAABwndMD928RPHdUtwR4WOmSnWyDjuWJHiGN2JiKRh9J45gEjzCe2Z0cxNcjq6To/c7st8z9l7Yw8k/SAv5/PVaP/AK08fasgP0y/JleiXQGnQLatYipVFwP0NPIanmVvWmFDpmE+HrNutna90mFjBR4QjaFcik+CWuggEQSCbNiZBMkZo2dhXsaA+q6qf3PDAe7sNAjwUVj+tqCD/SpkzwdUFoHEN1/5R+0qxLkzjiO1je8kXGHtNjOT5a/ZO4cxITEzU5Cw+6kl2irr7iw/tSF72QHktjsLZ/VM7X1uueXALHYbHClUa7d3iLxPkVq8D0gpvgOlh53HmtfxrpjLMpfV6KmojPHC4LlC4CuroCkCEISECEISECEISECEISECEKBtPajKIuZdo0Zn8BRnOMFmTwh0m+iTicS2m0ueQ0DUrKbV6WuuKIgfudme4aKp2lj31nS89w0HcFXVGLn9V5WUntr4X59l2rTLuQkYpznkvMkmZOcpNVkAkZyo9RkflLwWI3pBOUX4zP4WZu3cl1wxyugewOBBEg2IUdjnss7ts0cLuHJw/V/cPEaqc6hwKZLoSjZjhkMJ9CqL2uEtII5GU+1VFdlIv3gdyp+5lif7os7/ALAp5mNDRBqb3Pdv6ABEe19CUJeyxfVDAXPcA0XJJgDvJKjtfUr2ZNOlq82e8a7gzaD+434AWKgMxFJzgXb7nTLd4SAdCGiwPOJVuMT3qW+MP3IOuTJuHptY0MYA1rRAAyACDXAPPgqrG4qoB2Wjd1uZTeFqOdcQJ75QpT9hIUZWSxY6M4m8jko9XHSSGTIzOn+UpuDJuSZ9PJPCgAbjxQXNIKoxzzyNYZhzOas6QTFNqkRzhC3PJGx5L3ZO2Szsvu3jqPyFoqFdrxLSCOSwbCdY8E/RxDmmWkg8ltaTysoLbPlf2ULNPnlG6QqHZ+3REVc/3Ae8K8Y8EAgyCt+nUV3LMGVJRcXyKQhCMRBCEJCBCFWbc2n1LLfW76eXMqFlka4uUukOll4Q1t/awpN3Wn+of/PMrG1HkkuJJJ1KcruLiXEyTmSkELltZq5XS/C9Iv1VKIy4fCmXNUioFHqVRos5lyKI9UZzkouDcTvECADA7lJxFQBvgo2AdLCcpJhEiuGwuPoZNpP4eSrK185UvdsM55Lj+/0zT5BxjhlZSbM2hN1cMT3SrTqSB8+yep4Xs+Hvf7p/kw8om5YK7DUCCLzBnRSKOMcCQ5oMcLGJ4FTaFBQ69OTMR2jHK/3Tbs9jpKTwWdGq1w/KU2mJsoWGN+fscvncp9MEC8eZzQWQcdvQ/B0+eaTUblxvklNqEf4TOLqlrZAEgiySIxzkU14A0nylPMrco5fAoJxTZaNT8hPF55xKTTRJxH+tNoCfbUPioIqC414FP0zdRTaZGUUTFa7E2n1fZeTuHLkVT76A5W9PqZUzUolWde5YZv2uBEi4XVktk7SNIgEyw5jhzC1jHAiRkV1el1Ub45XftFCcHFnUIQrRAbxFYMaXHICT4LBbQxZqvLzrkOA0C0nSzEbtNrZjeN+4f5hZULC8rfz8fpFrTw9iZSHJNUwbplz+/wBVz8nk0IxFPBUepTTu/qSY90gvmeATB1lEPEEBskpeCb2BITOJqBxA1NlIM6X0tkEZdEpdYHHWt7qNiH5Cc9RdSGuty0z8zKacy4MZXnj3KINIeqtupT2Z+Si7l/FTH6qPAKXoRMR3qvpGed/kqYxqidQWk5Zk665pcYDV+x5jYkxIsf8APqpUnhl5SmKUxfL7JwNty/Kgx2ObxP0/lcebGfL7pUkcIQXgpyC7KPaNHdrMIMAk25x/hXFFlpGcj54SVG2nQDgCMxkk4PEyBB59xCK3uSCyy4omuYSflvlk41pF849EyKw46yUoPh5jJw9UNoFzgfp1JunmVE20tN4AJSzSGcAFRxgHLkfaVo+juOkdWcxdvdwWYpuUvA4jce13A+mq0NBqHVan69lW6GUbdC4HShdeZ5kOl1WazW6BvuVRkRkVc9MGxWB4tHoSs6+p4yuU8hl3yNGhfSiSXAqO5hmZgcAlU8GTcmOCkf6QG8nkqHxMtKyMSDUq6qK/ESDe0qZi8AYsfDiqHEVTSDt8QTeE6rzwWK3GXKF9eA+MybBW2Hd2RxVTsuKjd4gSfkK0pnS1lOaSeB7eSQQNfIps5cbaey64mJEeK5Mt4a2QmBSHY7XinzqozjF1LhQBy9DDEy4Q4/x/KebKariDItMT5RPJMgkezlIxeJM5/c2+Qn6Y9rcMrJpo1v8AP5Qx1tcvgSJvkkNdH8LnZubXTAffv+cUveSG2nTTsfkqgfhnCsI/W4DlJsFdVMQBYjx+6rq1QE2zBHmj0vD5Jx3LLHix1Nxa8EOaYIKktcJErbbW2ZSxlIVGOb1gFnjIkZtd8ssMaDwTLTw4+ytavSOmX5T6YCq+Nq54fssAQOYPz8p9jpVbg6lhOhUxo4H5wVLAprA8x3engowO62FJwzd9zWjNxARaq8ySRXsZtsBPVsn9rfZCfa2AANELtY8JIzCp6QbH68AtMPbMTkeSxYwLqb3B/wBQtHDmt3tzHuo095okkxOgnVYWriSSS4TxOpJWH5NVxllL6i1p3LGPQ8wyEF0QNE2M7LriZsFhScn2W0kBE3XXtmzgCOYlAf2o8UOnMJ03Hkf2VmJwJaIYOz+2LeCboFvCDORzVyHWUXF4MP5Otca96XEg0bfUiPR5ZJlxuQQuYd5ad1wv6WyKkVACCoMnjDOOblwgewUtqjkZdwHoE9QfbuUfYGXQhN1D5ZflI3yTwHwrpdHv7pYYRI4+bD4ePzkm6TSCfg/lcfJm/wA5Lomxk9whIKK3o5jLPVIfV8Acz6Jp9hJtn/hGFG8ZOkRz5lOkTwlySaNPQibZcvylf6ATZOOmM07RdPcpLKK87H6JWHeQzqw4tbMxz4lL5KNTcDM6KQCLGZU/llLtlZxx0D8O12Yvx1UV+GcDYF02EeWSmQdF1jiNcvNTjhvDRHc17JGB2JWfG8zdbxd+M1rcPgKbCC1jQQImLwmNjbQ61t/qGfPmrFdPo9PTCG6HOfyUbbJSfIIQhXgRD2vhuso1GDMtMd4uPULzosbEGZ46r09+RXllQ3PeVieXivpZb0r5aHWjhZLNEGCTYacU20pQWCX88imyMsuf5SmNJF3Rnkkb0JBaosfscpFwMGI0OiU591HbB7Jmc5PFd34IDiL5c1HDQ+07jcPvi2YULDvtEXGc8v4VnvhV+0aUHfbpmOIy81PslXL/ABY7TqZ8PwnmuABOke9vuo1CoHD1XCDcHIxHeJTJcjSjyN0z2r8fDlHonXEyZ4+i5SeCSOF/FLaJmTASZNsZcHWiI1P4SS852+ZrtV4Azn3lRKhc925fi78eaSjkJEcpsLzP6R66Kwo0oAi/uu0aQAA9kqc1IDOzdwjldunimWMuJJE5xlolVahBvMyO7j4p80xMuuSl3yN9qFU6YFoPgU7TcCYOnkZ1SAV1ztUwNs69pBkGPZOdf4wo5qp6iU8G0yM0sFj0cxZ65sAmZHhxW3WC2Nh3uqHq4BHauYW8ZlfNdN4ty+J5/Jn6jG7g6hCFpgAK8021h+rrvbzJHcbj3Xpax/TbZ7t5tVokRDiNIyJ5XWd5KrfVleg9EtsjMsclh6jApQcuacTRTJAcjfTG+guUGiSO4i9xpdOHtCR4zpkm5sub5En5E3TY4wEfQ+HacdUmrke4rtQ9mySTCZIgmV9OAYFvmSeqgmJPPyUvY2xzia7WkHca7eeQSIaNJHE2WprdCaZ+mrUA5wfstCnQ23Q3wGs1MISwzC0yQSZzTpq8fneteOgNITFapPPdjyhRcT0EeJ6uq0/3Nj1EqcvGXr1kj+rqfsx+KrCN7JSdl0+zOrrn7einV+hOMJI3WR+7fEH7+iZNIscWO+ppIMZSM1XtonVH6lgL80ZLEWSKAExfVJqCSeWa6HC94Kjl1wPXjp9iqzIxWWSKdQfqFkFw0KQ5+hTW6EwmSOsXC9MwuynwMOSnKL1H3lIwrrg6AhPFZaIz6PQNhYTq6LQRDiJPebqxSabpAIyIlKXa1xUYqKMhvLyCEIUxgSXtBBBuDYhKQkI886TbF6h+83/bdl/xP7VSSvWMVh21GFjhIIheV7RomjVdTfm0xPEaHxC5/X6T43vj0y9RbnhiAVxISgZWUy2mKa6y452gzMAd6WxoSHuLSN0CSbIfsN6JLT2QDmuFjnuDWCXOIAHNKIsDqtH0N2Y7e691hBDec2JVnS0O6xR/n9itZNQjkvtgbJGHp7sy43ceJ/AVmhC66EIwiox6RlSk5PLBCEKQwLD9Mdlbj+vb9Lz2hwdx8VuEzjMM2owscJa4QVX1WnV9bi/+fuEqscJZPLWwWzJkcLE+KbNWYtHJTcbs51CqWO0Mg6OGhCh4r6vDzXJTg4yaZrwknygdC4EklAKjgTFyhJldASwRydC0Wxdhvf1byBuE3veBmVR4anvEAAkm1l6bgMPuU2M4NA8dVp+O0sbZNy6RV1FjisIfAXUIXSFAEIQkIEIQkIFR9JOjdPFAEkseLBwGnAjVXiFCcIzW2S4HTaeUeV4voxjKH6OuYP1MMujuN1XVKu4YeHMI0e0j3C9lSXMBzAPes+3xdc/teCzHVSXaPHG4xsdk73cn8EwudvG5IhrQL35ZyvVKuzqTvqpsPe0JVDBU2GWU2NPENAPoFWXh+fu4/YI9bldGV2P0ac8h9cFrdGfqP93D37lr6VMNAAEACABoEtC1aNNXSsRRUnY5vkEIQjkAQhCQgQhCQiDtXZrazC0gT+l2rTxWA2js1zHkVARwOneCvTU3XoNeIcARwKoavQxv5XDDVXOs8iqNIMFNmu0a+69E2l0UpPEs7DtLkjuIKqWdBSReqAToGyPMlZMvG3xeEsl1aqtrkyH+qbxT9N05ea2OC6CUmnt1HO5AAflW+H6NYdhBDJjiSfRTj4u594RGWqrXRW9ENj7o614gkdgHh+5alcAXVuaeiNMFCJRnNzllghCEYgCEISE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6876" name="AutoShape 12" descr="data:image/jpeg;base64,/9j/4AAQSkZJRgABAQAAAQABAAD/2wCEAAkGBxQTEhUUExQWFhQXGRcXGBcWGBgcGBgaGBwXGhcXGRgYHCggGhwlHBQXITEhJSkrLi4uFx8zODMsNygtLisBCgoKDg0OGhAQGywkHyQvLDQsLCwsLCwsNCwsLCwsLCwsLCwsLCwsLCwsLCwsLCwsLCwsLCwsLCwsLCwsLCwsLP/AABEIAO8A0wMBIgACEQEDEQH/xAAcAAABBQEBAQAAAAAAAAAAAAAAAgMEBQYBBwj/xAA4EAABAwIDBAkDAwMFAQAAAAABAAIRAyEEMUEFElFhBhMicYGRobHwMsHRQlLxI3LhFDNigqIV/8QAGgEAAQUBAAAAAAAAAAAAAAAAAwABAgQFBv/EACoRAAICAQQCAQMEAwEAAAAAAAABAgMRBBIhMQVBEyIyURRxkaFCYYEV/9oADAMBAAIRAxEAPwD3FCEJCBCEw/FsBgvaD3hM2l2IfQq07bpTEnviykU9o03RDxfw91FWQfCY+GSkLjXTkm6+IawS4gBSbS5GHVwmFR4rpE0SGNnmfwqPGbSqVM3HuFh5Kldr6q+uX/oJGqTNNW25SGRLjyH3KgO6RnRgjmSs8XFJB5LKs8tb64LEdMjQN2+/g31/Kfp7fOrB4FZzeToCFHyl2exOhGvw206b9YOUHNTVhWlTKG0KjMnGOBuPVaNXlYvia/gFKlro1yFTYPboNqgg8Rl/hRNsbU3jusPYi5Gp/CuT1tSrc08g1XJvBoKldoBJcIGd1VVtvNnstJ5myz7HfylBqzZ+Xcl9CwG/Ttdml/8AtUoBJM8IuE/gNoNqzu2I0Ofesi6DyKXhK5Y4OGY+QU9XlW5JSXA0qGlwbZCawtbfaHcQCnVtp5WSuCEITiBCEJCBCEJCIm1MWKVNzj3AcSVhjVGkqz6WYhxqFpPZbEDvHus84lc35bUydihH0XtJSpLLJvW/JSm1+SghhzlLpHibLJjObfDLUqoJF3g9q1GWabcDcJnGYhz3Fzjc+iijkuq89RY4bW+Cr8cU8o6Ulx5Jcptzov5j7qpOTCxRx51jJOtgjPNNdcB5/AUh9Qg3Ijhl6+KA5BVHI9SpgE3k5p6VXNqQeFzaRl8lOMr5yRyCjuHlBk5rrJbDKiMfoE6Hx3okZg3EWHkzwyH3Q8Lm9bQFcJGQzKnuyRwNtrSnWFR8ZhSRLPrHO3cVFwuM0dZwzBQ8OPPosKO6OYli8JTHz3hIDwQmSSCi59oFjPBoejuJhxbNnXHf89lo1hcO/UfCtjs/EB7AQZIgHv1XS+Mu317X6M+6O2RJQhC0wIIQhIQIQhIR5/0hqONV+9oY8Bl6KrY5XHSikG1nQZm55E6eyo2vXHa6L+eWTX0uPj4Cvi4gDM2UxtAQGk3+XVWKX9VpnX7FXDanL5ohwikid7xhIcFrcPVcr2H2XHM1SJv9VtLfdPN+gEV7HKQ5nuQ92XlzSQ/dtp6qM/ETABn8c0Fk0sskPaT+E1Tpzc875+XBMGuTe+VgNUinXJM3jyjv4obQZJ4J5bmY+D8poHtWkiBrEQcvIpinUkxDiJsdMvZPNqHeiQBxBkqO0l0Kp1IJA0z0HhyzT9J02OY4ZcQohhx0zgHK/JWDWiBAzP5T7cEJNCQe0Z8CldaJMCTrC4MOAPmi4WgcZ/KflA+GSGxEKh6QUSC2o3SzvsrlsZLuJph7Y0hGjyh6rPjmmVGy8YcirOqZVPQYGnmFYirKHF4yg98VuyiRQctZ0dH9Mmf1HwyWToMlbbZeH3KbQc8z3lb3ia3ucvWDK1Mk2S0IQt4qghCEhAhCEhFL0i2T1rN5o7Y/9DhK8/qMgr1pZ7H9GGvcSDugzIjXlyWXr9D831Q7LOnv+N4fRhMOZeOUqzZELuI2LUokuc0gC02i6QsR1yr4ksMt2WKbyh6Nbnl8ySaQAkaJnrCDe3Aj8pyq0mOHGUCTEkZXpjt9uHpBzWyXGGgk53z4LMdHemNR9ZrKrRuOtabTyK0fT/YL8RRG5G+wyBlOhHfqs50V6CVhVbUr7jWMvBMknu/K1NOtL+mbn3z+/wDwHY7FNbej0eWxOkXOib62k8EA+Z48vBVmK6TbPo2fXY4g6S8g5ZMBASqHTrZ5yrtHIsePdqzP0t2MqEv4ZZ+ete/7LRtMNkB+Z74WU6Z9J34So1rRvF4JFwAB4SVssG/D1279Ise0/qpke7de9ZDpt0FqYlwqUKg3miNx+R7nDLIWIRdHGtXYu6/2QttbjmHZ3oh0nGKljhu1WiYJkEakfNVssK8keORzB5FeedBOjVTDPNfENLXXYGHODm4x3WXpDREkGxHH1CWvjVG1qroVbk4fUOtYRPDgh5yHyy4yoDEZd6UQCqaQunyKY2B7IFrI3ptMoNs0eK6BtlUMES93eYVrgdll5hok68ArTYezmVd4vBMQBeJWlo0g0Q0ADgFqaPximlZN8A7tVJ/SVGyti7hDn/V+3QK6QhbtdUa47YrgpNtvLBCEIgwIQhIQIQhIQIQhIRVdJmTh38t0+RCwz8rL0nFUA9jmHJwI815xVpFji0i4JB8FieVg8qRa077QttORe6j18aGDda0+Ccr1ABfWMlFAEysORdgvbFNc4/Ub+3JeS9PelD61R1Cm6KLCQd0/7jhmTGbRoF6uTmvn7GUi2o9rgQ4OcCDnMrW8RVCU3J9roraqbxgZQhC6Eoll0f23VwlUVaRvk5p+l7dWu+WX0HsvHtr0adVn0vaHDlIy+3gvmte+9ANnuoYKix8h0FxB03yXR6rF8zVBwjL3n+izp5PLXo0FWiHZhQy3qzJks9u/iFPyTdQTIXPOPBdhPHHoW0NddpHhkUtoH0qqojcO7porBlQETa3BPFcj2LA89IJUdzyTI09VM2XhDVcGj/seA1ViuLnJRiBl9KyzTdH6G7SBObjPhkPZWiTTYAABkLJS66qGyCj+DPk8vIIQhEGBCEJCBCEJCBCEJCBCEJCBZHpdgd14qgWdZ3eMj4j2WuUbaOEFWm5h1FuR0Pmq+ppVtbiThLbLJ5xiPpUbeUyq0sLmPEEWVfK5OUWm0zTjyhmhjmOe9jXhzmRvAEEtnKYyWY6W9ERiSalOG1ueThwPPmr/AKptKoHNaGsqQ0gAABwndMD928RPHdUtwR4WOmSnWyDjuWJHiGN2JiKRh9J45gEjzCe2Z0cxNcjq6To/c7st8z9l7Yw8k/SAv5/PVaP/AK08fasgP0y/JleiXQGnQLatYipVFwP0NPIanmVvWmFDpmE+HrNutna90mFjBR4QjaFcik+CWuggEQSCbNiZBMkZo2dhXsaA+q6qf3PDAe7sNAjwUVj+tqCD/SpkzwdUFoHEN1/5R+0qxLkzjiO1je8kXGHtNjOT5a/ZO4cxITEzU5Cw+6kl2irr7iw/tSF72QHktjsLZ/VM7X1uueXALHYbHClUa7d3iLxPkVq8D0gpvgOlh53HmtfxrpjLMpfV6KmojPHC4LlC4CuroCkCEISECEISECEISECEISECEKBtPajKIuZdo0Zn8BRnOMFmTwh0m+iTicS2m0ueQ0DUrKbV6WuuKIgfudme4aKp2lj31nS89w0HcFXVGLn9V5WUntr4X59l2rTLuQkYpznkvMkmZOcpNVkAkZyo9RkflLwWI3pBOUX4zP4WZu3cl1wxyugewOBBEg2IUdjnss7ts0cLuHJw/V/cPEaqc6hwKZLoSjZjhkMJ9CqL2uEtII5GU+1VFdlIv3gdyp+5lif7os7/ALAp5mNDRBqb3Pdv6ABEe19CUJeyxfVDAXPcA0XJJgDvJKjtfUr2ZNOlq82e8a7gzaD+434AWKgMxFJzgXb7nTLd4SAdCGiwPOJVuMT3qW+MP3IOuTJuHptY0MYA1rRAAyACDXAPPgqrG4qoB2Wjd1uZTeFqOdcQJ75QpT9hIUZWSxY6M4m8jko9XHSSGTIzOn+UpuDJuSZ9PJPCgAbjxQXNIKoxzzyNYZhzOas6QTFNqkRzhC3PJGx5L3ZO2Szsvu3jqPyFoqFdrxLSCOSwbCdY8E/RxDmmWkg8ltaTysoLbPlf2ULNPnlG6QqHZ+3REVc/3Ae8K8Y8EAgyCt+nUV3LMGVJRcXyKQhCMRBCEJCBCFWbc2n1LLfW76eXMqFlka4uUukOll4Q1t/awpN3Wn+of/PMrG1HkkuJJJ1KcruLiXEyTmSkELltZq5XS/C9Iv1VKIy4fCmXNUioFHqVRos5lyKI9UZzkouDcTvECADA7lJxFQBvgo2AdLCcpJhEiuGwuPoZNpP4eSrK185UvdsM55Lj+/0zT5BxjhlZSbM2hN1cMT3SrTqSB8+yep4Xs+Hvf7p/kw8om5YK7DUCCLzBnRSKOMcCQ5oMcLGJ4FTaFBQ69OTMR2jHK/3Tbs9jpKTwWdGq1w/KU2mJsoWGN+fscvncp9MEC8eZzQWQcdvQ/B0+eaTUblxvklNqEf4TOLqlrZAEgiySIxzkU14A0nylPMrco5fAoJxTZaNT8hPF55xKTTRJxH+tNoCfbUPioIqC414FP0zdRTaZGUUTFa7E2n1fZeTuHLkVT76A5W9PqZUzUolWde5YZv2uBEi4XVktk7SNIgEyw5jhzC1jHAiRkV1el1Ub45XftFCcHFnUIQrRAbxFYMaXHICT4LBbQxZqvLzrkOA0C0nSzEbtNrZjeN+4f5hZULC8rfz8fpFrTw9iZSHJNUwbplz+/wBVz8nk0IxFPBUepTTu/qSY90gvmeATB1lEPEEBskpeCb2BITOJqBxA1NlIM6X0tkEZdEpdYHHWt7qNiH5Cc9RdSGuty0z8zKacy4MZXnj3KINIeqtupT2Z+Si7l/FTH6qPAKXoRMR3qvpGed/kqYxqidQWk5Zk665pcYDV+x5jYkxIsf8APqpUnhl5SmKUxfL7JwNty/Kgx2ObxP0/lcebGfL7pUkcIQXgpyC7KPaNHdrMIMAk25x/hXFFlpGcj54SVG2nQDgCMxkk4PEyBB59xCK3uSCyy4omuYSflvlk41pF849EyKw46yUoPh5jJw9UNoFzgfp1JunmVE20tN4AJSzSGcAFRxgHLkfaVo+juOkdWcxdvdwWYpuUvA4jce13A+mq0NBqHVan69lW6GUbdC4HShdeZ5kOl1WazW6BvuVRkRkVc9MGxWB4tHoSs6+p4yuU8hl3yNGhfSiSXAqO5hmZgcAlU8GTcmOCkf6QG8nkqHxMtKyMSDUq6qK/ESDe0qZi8AYsfDiqHEVTSDt8QTeE6rzwWK3GXKF9eA+MybBW2Hd2RxVTsuKjd4gSfkK0pnS1lOaSeB7eSQQNfIps5cbaey64mJEeK5Mt4a2QmBSHY7XinzqozjF1LhQBy9DDEy4Q4/x/KebKariDItMT5RPJMgkezlIxeJM5/c2+Qn6Y9rcMrJpo1v8AP5Qx1tcvgSJvkkNdH8LnZubXTAffv+cUveSG2nTTsfkqgfhnCsI/W4DlJsFdVMQBYjx+6rq1QE2zBHmj0vD5Jx3LLHix1Nxa8EOaYIKktcJErbbW2ZSxlIVGOb1gFnjIkZtd8ssMaDwTLTw4+ytavSOmX5T6YCq+Nq54fssAQOYPz8p9jpVbg6lhOhUxo4H5wVLAprA8x3engowO62FJwzd9zWjNxARaq8ySRXsZtsBPVsn9rfZCfa2AANELtY8JIzCp6QbH68AtMPbMTkeSxYwLqb3B/wBQtHDmt3tzHuo095okkxOgnVYWriSSS4TxOpJWH5NVxllL6i1p3LGPQ8wyEF0QNE2M7LriZsFhScn2W0kBE3XXtmzgCOYlAf2o8UOnMJ03Hkf2VmJwJaIYOz+2LeCboFvCDORzVyHWUXF4MP5Otca96XEg0bfUiPR5ZJlxuQQuYd5ad1wv6WyKkVACCoMnjDOOblwgewUtqjkZdwHoE9QfbuUfYGXQhN1D5ZflI3yTwHwrpdHv7pYYRI4+bD4ePzkm6TSCfg/lcfJm/wA5Lomxk9whIKK3o5jLPVIfV8Acz6Jp9hJtn/hGFG8ZOkRz5lOkTwlySaNPQibZcvylf6ATZOOmM07RdPcpLKK87H6JWHeQzqw4tbMxz4lL5KNTcDM6KQCLGZU/llLtlZxx0D8O12Yvx1UV+GcDYF02EeWSmQdF1jiNcvNTjhvDRHc17JGB2JWfG8zdbxd+M1rcPgKbCC1jQQImLwmNjbQ61t/qGfPmrFdPo9PTCG6HOfyUbbJSfIIQhXgRD2vhuso1GDMtMd4uPULzosbEGZ46r09+RXllQ3PeVieXivpZb0r5aHWjhZLNEGCTYacU20pQWCX88imyMsuf5SmNJF3Rnkkb0JBaosfscpFwMGI0OiU591HbB7Jmc5PFd34IDiL5c1HDQ+07jcPvi2YULDvtEXGc8v4VnvhV+0aUHfbpmOIy81PslXL/ABY7TqZ8PwnmuABOke9vuo1CoHD1XCDcHIxHeJTJcjSjyN0z2r8fDlHonXEyZ4+i5SeCSOF/FLaJmTASZNsZcHWiI1P4SS852+ZrtV4Azn3lRKhc925fi78eaSjkJEcpsLzP6R66Kwo0oAi/uu0aQAA9kqc1IDOzdwjldunimWMuJJE5xlolVahBvMyO7j4p80xMuuSl3yN9qFU6YFoPgU7TcCYOnkZ1SAV1ztUwNs69pBkGPZOdf4wo5qp6iU8G0yM0sFj0cxZ65sAmZHhxW3WC2Nh3uqHq4BHauYW8ZlfNdN4ty+J5/Jn6jG7g6hCFpgAK8021h+rrvbzJHcbj3Xpax/TbZ7t5tVokRDiNIyJ5XWd5KrfVleg9EtsjMsclh6jApQcuacTRTJAcjfTG+guUGiSO4i9xpdOHtCR4zpkm5sub5En5E3TY4wEfQ+HacdUmrke4rtQ9mySTCZIgmV9OAYFvmSeqgmJPPyUvY2xzia7WkHca7eeQSIaNJHE2WprdCaZ+mrUA5wfstCnQ23Q3wGs1MISwzC0yQSZzTpq8fneteOgNITFapPPdjyhRcT0EeJ6uq0/3Nj1EqcvGXr1kj+rqfsx+KrCN7JSdl0+zOrrn7einV+hOMJI3WR+7fEH7+iZNIscWO+ppIMZSM1XtonVH6lgL80ZLEWSKAExfVJqCSeWa6HC94Kjl1wPXjp9iqzIxWWSKdQfqFkFw0KQ5+hTW6EwmSOsXC9MwuynwMOSnKL1H3lIwrrg6AhPFZaIz6PQNhYTq6LQRDiJPebqxSabpAIyIlKXa1xUYqKMhvLyCEIUxgSXtBBBuDYhKQkI886TbF6h+83/bdl/xP7VSSvWMVh21GFjhIIheV7RomjVdTfm0xPEaHxC5/X6T43vj0y9RbnhiAVxISgZWUy2mKa6y452gzMAd6WxoSHuLSN0CSbIfsN6JLT2QDmuFjnuDWCXOIAHNKIsDqtH0N2Y7e691hBDec2JVnS0O6xR/n9itZNQjkvtgbJGHp7sy43ceJ/AVmhC66EIwiox6RlSk5PLBCEKQwLD9Mdlbj+vb9Lz2hwdx8VuEzjMM2owscJa4QVX1WnV9bi/+fuEqscJZPLWwWzJkcLE+KbNWYtHJTcbs51CqWO0Mg6OGhCh4r6vDzXJTg4yaZrwknygdC4EklAKjgTFyhJldASwRydC0Wxdhvf1byBuE3veBmVR4anvEAAkm1l6bgMPuU2M4NA8dVp+O0sbZNy6RV1FjisIfAXUIXSFAEIQkIEIQkIFR9JOjdPFAEkseLBwGnAjVXiFCcIzW2S4HTaeUeV4voxjKH6OuYP1MMujuN1XVKu4YeHMI0e0j3C9lSXMBzAPes+3xdc/teCzHVSXaPHG4xsdk73cn8EwudvG5IhrQL35ZyvVKuzqTvqpsPe0JVDBU2GWU2NPENAPoFWXh+fu4/YI9bldGV2P0ac8h9cFrdGfqP93D37lr6VMNAAEACABoEtC1aNNXSsRRUnY5vkEIQjkAQhCQgQhCQiDtXZrazC0gT+l2rTxWA2js1zHkVARwOneCvTU3XoNeIcARwKoavQxv5XDDVXOs8iqNIMFNmu0a+69E2l0UpPEs7DtLkjuIKqWdBSReqAToGyPMlZMvG3xeEsl1aqtrkyH+qbxT9N05ea2OC6CUmnt1HO5AAflW+H6NYdhBDJjiSfRTj4u594RGWqrXRW9ENj7o614gkdgHh+5alcAXVuaeiNMFCJRnNzllghCEYgCEISE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6880" name="Picture 16" descr="http://lcdn.inthelighturns.com/media/product/976/sweet-memories-blue-teddy-bear-urn-0ad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30000"/>
          </a:blip>
          <a:srcRect/>
          <a:stretch>
            <a:fillRect/>
          </a:stretch>
        </p:blipFill>
        <p:spPr bwMode="auto">
          <a:xfrm>
            <a:off x="6444208" y="3933056"/>
            <a:ext cx="1368160" cy="1368161"/>
          </a:xfrm>
          <a:prstGeom prst="rect">
            <a:avLst/>
          </a:prstGeom>
          <a:noFill/>
        </p:spPr>
      </p:pic>
      <p:pic>
        <p:nvPicPr>
          <p:cNvPr id="36886" name="Picture 22" descr="https://d2cbl95zrwg5u1.cloudfront.net/images/products/21669920/Lovella-Pink-Teddy-Bear-15459720-5.jpe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00192" y="1124744"/>
            <a:ext cx="1440160" cy="1440160"/>
          </a:xfrm>
          <a:prstGeom prst="rect">
            <a:avLst/>
          </a:prstGeom>
          <a:noFill/>
        </p:spPr>
      </p:pic>
      <p:pic>
        <p:nvPicPr>
          <p:cNvPr id="36894" name="Picture 30" descr="http://www.polyvore.com/cgi/img-thing?.out=jpg&amp;size=l&amp;tid=34175667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87824" y="2492896"/>
            <a:ext cx="1583968" cy="1583968"/>
          </a:xfrm>
          <a:prstGeom prst="rect">
            <a:avLst/>
          </a:prstGeom>
          <a:noFill/>
        </p:spPr>
      </p:pic>
      <p:pic>
        <p:nvPicPr>
          <p:cNvPr id="20" name="Picture 32" descr="https://s-media-cache-ak0.pinimg.com/originals/ae/fe/1b/aefe1bbc65e37e53053c20dd229c3345.jpg"/>
          <p:cNvPicPr>
            <a:picLocks noChangeAspect="1" noChangeArrowheads="1"/>
          </p:cNvPicPr>
          <p:nvPr/>
        </p:nvPicPr>
        <p:blipFill>
          <a:blip r:embed="rId7" cstate="email">
            <a:clrChange>
              <a:clrFrom>
                <a:srgbClr val="FCFFFF"/>
              </a:clrFrom>
              <a:clrTo>
                <a:srgbClr val="FCFFFF">
                  <a:alpha val="0"/>
                </a:srgbClr>
              </a:clrTo>
            </a:clrChange>
            <a:lum bright="30000" contrast="40000"/>
          </a:blip>
          <a:srcRect/>
          <a:stretch>
            <a:fillRect/>
          </a:stretch>
        </p:blipFill>
        <p:spPr bwMode="auto">
          <a:xfrm>
            <a:off x="4211960" y="1196752"/>
            <a:ext cx="1058330" cy="1224136"/>
          </a:xfrm>
          <a:prstGeom prst="rect">
            <a:avLst/>
          </a:prstGeom>
          <a:noFill/>
        </p:spPr>
      </p:pic>
      <p:pic>
        <p:nvPicPr>
          <p:cNvPr id="23" name="Picture 4" descr="http://www.nikolaevgifts.com/36-80-large/white-teddy-bear-32-cm.jpg"/>
          <p:cNvPicPr>
            <a:picLocks noChangeAspect="1" noChangeArrowheads="1"/>
          </p:cNvPicPr>
          <p:nvPr/>
        </p:nvPicPr>
        <p:blipFill>
          <a:blip r:embed="rId8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30000"/>
          </a:blip>
          <a:srcRect/>
          <a:stretch>
            <a:fillRect/>
          </a:stretch>
        </p:blipFill>
        <p:spPr bwMode="auto">
          <a:xfrm>
            <a:off x="2195736" y="1124744"/>
            <a:ext cx="1115119" cy="1296144"/>
          </a:xfrm>
          <a:prstGeom prst="rect">
            <a:avLst/>
          </a:prstGeom>
          <a:noFill/>
        </p:spPr>
      </p:pic>
      <p:sp>
        <p:nvSpPr>
          <p:cNvPr id="34" name="TextBox 33"/>
          <p:cNvSpPr txBox="1"/>
          <p:nvPr/>
        </p:nvSpPr>
        <p:spPr>
          <a:xfrm>
            <a:off x="2267744" y="5877272"/>
            <a:ext cx="504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</a:rPr>
              <a:t>  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187624" y="5661248"/>
            <a:ext cx="720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ru-RU" sz="2800" b="1" dirty="0" smtClean="0">
                <a:solidFill>
                  <a:srgbClr val="002060"/>
                </a:solidFill>
              </a:rPr>
              <a:t>                </a:t>
            </a:r>
            <a:r>
              <a:rPr lang="en-US" sz="3200" b="1" dirty="0" smtClean="0">
                <a:solidFill>
                  <a:srgbClr val="002060"/>
                </a:solidFill>
              </a:rPr>
              <a:t>I like the </a:t>
            </a:r>
            <a:r>
              <a:rPr lang="en-US" sz="3200" b="1" dirty="0" smtClean="0">
                <a:solidFill>
                  <a:srgbClr val="FF0000"/>
                </a:solidFill>
              </a:rPr>
              <a:t>.</a:t>
            </a:r>
            <a:r>
              <a:rPr lang="en-US" sz="3200" b="1" dirty="0" smtClean="0">
                <a:solidFill>
                  <a:srgbClr val="00B050"/>
                </a:solidFill>
              </a:rPr>
              <a:t>.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  <a:r>
              <a:rPr lang="en-US" sz="3200" b="1" dirty="0" smtClean="0">
                <a:solidFill>
                  <a:schemeClr val="bg1">
                    <a:lumMod val="50000"/>
                  </a:schemeClr>
                </a:solidFill>
              </a:rPr>
              <a:t>.</a:t>
            </a:r>
            <a:r>
              <a:rPr lang="en-US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.</a:t>
            </a:r>
            <a:r>
              <a:rPr lang="en-US" sz="3200" b="1" dirty="0" smtClean="0">
                <a:solidFill>
                  <a:srgbClr val="0070C0"/>
                </a:solidFill>
              </a:rPr>
              <a:t>.</a:t>
            </a:r>
            <a:r>
              <a:rPr lang="en-US" sz="3200" b="1" dirty="0" smtClean="0">
                <a:solidFill>
                  <a:srgbClr val="002060"/>
                </a:solidFill>
              </a:rPr>
              <a:t>.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r>
              <a:rPr lang="en-US" sz="3200" b="1" dirty="0" smtClean="0">
                <a:solidFill>
                  <a:srgbClr val="FFC000"/>
                </a:solidFill>
              </a:rPr>
              <a:t>.</a:t>
            </a:r>
            <a:r>
              <a:rPr lang="en-US" sz="3200" b="1" dirty="0" smtClean="0">
                <a:solidFill>
                  <a:srgbClr val="002060"/>
                </a:solidFill>
              </a:rPr>
              <a:t>.  teddy bear</a:t>
            </a:r>
            <a:r>
              <a:rPr lang="ru-RU" sz="3200" b="1" dirty="0" smtClean="0">
                <a:solidFill>
                  <a:srgbClr val="002060"/>
                </a:solidFill>
              </a:rPr>
              <a:t>.</a:t>
            </a:r>
            <a:r>
              <a:rPr lang="en-US" sz="3200" b="1" dirty="0" smtClean="0">
                <a:solidFill>
                  <a:srgbClr val="002060"/>
                </a:solidFill>
              </a:rPr>
              <a:t> 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267744" y="1628800"/>
            <a:ext cx="1044000" cy="57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white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971600" y="395953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</a:rPr>
              <a:t>                     Let’s buy a teddy bear 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39" name="Управляющая кнопка: далее 38">
            <a:hlinkClick r:id="" action="ppaction://hlinkshowjump?jump=nextslide" highlightClick="1"/>
          </p:cNvPr>
          <p:cNvSpPr/>
          <p:nvPr/>
        </p:nvSpPr>
        <p:spPr>
          <a:xfrm>
            <a:off x="8568480" y="6237312"/>
            <a:ext cx="360000" cy="360040"/>
          </a:xfrm>
          <a:prstGeom prst="actionButtonForwardNex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Рисунок 21" descr="загруженное.jpg"/>
          <p:cNvPicPr>
            <a:picLocks noChangeAspect="1"/>
          </p:cNvPicPr>
          <p:nvPr/>
        </p:nvPicPr>
        <p:blipFill>
          <a:blip r:embed="rId9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6296" y="2708920"/>
            <a:ext cx="1008112" cy="1141885"/>
          </a:xfrm>
          <a:prstGeom prst="rect">
            <a:avLst/>
          </a:prstGeom>
        </p:spPr>
      </p:pic>
      <p:pic>
        <p:nvPicPr>
          <p:cNvPr id="24" name="Рисунок 23" descr="Рисунок3.png"/>
          <p:cNvPicPr>
            <a:picLocks noChangeAspect="1"/>
          </p:cNvPicPr>
          <p:nvPr/>
        </p:nvPicPr>
        <p:blipFill>
          <a:blip r:embed="rId10" cstate="email"/>
          <a:stretch>
            <a:fillRect/>
          </a:stretch>
        </p:blipFill>
        <p:spPr>
          <a:xfrm>
            <a:off x="5292080" y="2564904"/>
            <a:ext cx="1332000" cy="1332000"/>
          </a:xfrm>
          <a:prstGeom prst="rect">
            <a:avLst/>
          </a:prstGeom>
        </p:spPr>
      </p:pic>
      <p:pic>
        <p:nvPicPr>
          <p:cNvPr id="25" name="Рисунок 24" descr="Рисунок2.png"/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1763688" y="3861048"/>
            <a:ext cx="1487601" cy="1480237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283968" y="1628661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orange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372200" y="1671191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</a:rPr>
              <a:t>   </a:t>
            </a:r>
            <a:r>
              <a:rPr lang="en-US" sz="2800" b="1" dirty="0" smtClean="0">
                <a:solidFill>
                  <a:srgbClr val="002060"/>
                </a:solidFill>
              </a:rPr>
              <a:t>pink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275856" y="3140968"/>
            <a:ext cx="118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  black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364088" y="3140968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  green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236296" y="3140968"/>
            <a:ext cx="122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yellow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835696" y="4581128"/>
            <a:ext cx="122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    grey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283968" y="4581128"/>
            <a:ext cx="1152000" cy="61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brown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588224" y="4581128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  blue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40" name="Рисунок 39" descr="Рисунок1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619672" y="2564903"/>
            <a:ext cx="1218183" cy="1332000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1619672" y="3140968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    red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 advClick="0">
    <p:pull dir="r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68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368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88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6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68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368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89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6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00"/>
                            </p:stCondLst>
                            <p:childTnLst>
                              <p:par>
                                <p:cTn id="1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500"/>
                            </p:stCondLst>
                            <p:childTnLst>
                              <p:par>
                                <p:cTn id="1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5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"/>
                            </p:stCondLst>
                            <p:childTnLst>
                              <p:par>
                                <p:cTn id="1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368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00"/>
                            </p:stCondLst>
                            <p:childTnLst>
                              <p:par>
                                <p:cTn id="1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866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00"/>
                            </p:stCondLst>
                            <p:childTnLst>
                              <p:par>
                                <p:cTn id="1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368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/>
                                        <p:tgtEl>
                                          <p:spTgt spid="368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500"/>
                            </p:stCondLst>
                            <p:childTnLst>
                              <p:par>
                                <p:cTn id="1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880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500"/>
                            </p:stCondLst>
                            <p:childTnLst>
                              <p:par>
                                <p:cTn id="1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36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37" grpId="0"/>
      <p:bldP spid="37" grpId="1"/>
      <p:bldP spid="21" grpId="0"/>
      <p:bldP spid="21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36" grpId="0"/>
      <p:bldP spid="36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http://gorod.tomsk.ru/uploads/28460/1242185265/Medvezhjasemja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27784" y="1052736"/>
            <a:ext cx="4550328" cy="396793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861096" y="5229200"/>
            <a:ext cx="6624736" cy="126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</a:rPr>
              <a:t>They are a family: mummy, daddy </a:t>
            </a:r>
          </a:p>
          <a:p>
            <a:r>
              <a:rPr lang="en-US" sz="3200" b="1" dirty="0" smtClean="0">
                <a:solidFill>
                  <a:srgbClr val="002060"/>
                </a:solidFill>
              </a:rPr>
              <a:t>and a little bear. It’s a Russian toy</a:t>
            </a:r>
          </a:p>
          <a:p>
            <a:endParaRPr lang="en-US" sz="3200" b="1" dirty="0" smtClean="0">
              <a:solidFill>
                <a:srgbClr val="002060"/>
              </a:solidFill>
            </a:endParaRPr>
          </a:p>
          <a:p>
            <a:r>
              <a:rPr lang="en-US" sz="3200" b="1" dirty="0" smtClean="0">
                <a:solidFill>
                  <a:srgbClr val="002060"/>
                </a:solidFill>
              </a:rPr>
              <a:t> 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71600" y="395953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</a:rPr>
              <a:t>                         Look</a:t>
            </a: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en-US" sz="3200" b="1" dirty="0" smtClean="0">
                <a:solidFill>
                  <a:srgbClr val="002060"/>
                </a:solidFill>
              </a:rPr>
              <a:t>at the bears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8568480" y="6237312"/>
            <a:ext cx="360000" cy="360040"/>
          </a:xfrm>
          <a:prstGeom prst="actionButtonForwardNex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" descr="http://www.christmasheaven.ru/images/articles/lavrovskay_fabrika_2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0EBE7"/>
              </a:clrFrom>
              <a:clrTo>
                <a:srgbClr val="F0EBE7">
                  <a:alpha val="0"/>
                </a:srgbClr>
              </a:clrTo>
            </a:clrChange>
            <a:lum bright="-20000" contrast="40000"/>
          </a:blip>
          <a:srcRect l="26460" t="11760" r="50860" b="9281"/>
          <a:stretch>
            <a:fillRect/>
          </a:stretch>
        </p:blipFill>
        <p:spPr bwMode="auto">
          <a:xfrm>
            <a:off x="1763688" y="1412776"/>
            <a:ext cx="648072" cy="1692188"/>
          </a:xfrm>
          <a:prstGeom prst="rect">
            <a:avLst/>
          </a:prstGeom>
          <a:noFill/>
        </p:spPr>
      </p:pic>
      <p:pic>
        <p:nvPicPr>
          <p:cNvPr id="5" name="Picture 2" descr="http://img1.liveinternet.ru/images/attach/c/6/90/318/90318879_large_0011015Balalaechniknarybe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300192" y="1340768"/>
            <a:ext cx="2163723" cy="1533153"/>
          </a:xfrm>
          <a:prstGeom prst="rect">
            <a:avLst/>
          </a:prstGeom>
          <a:noFill/>
        </p:spPr>
      </p:pic>
      <p:pic>
        <p:nvPicPr>
          <p:cNvPr id="6" name="Picture 2" descr="http://www.souvenirs-online.ru/pic/articles/russian_souvenirs/345-6.jp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7F4"/>
              </a:clrFrom>
              <a:clrTo>
                <a:srgbClr val="FFF7F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0" y="4493380"/>
            <a:ext cx="936104" cy="1733243"/>
          </a:xfrm>
          <a:prstGeom prst="rect">
            <a:avLst/>
          </a:prstGeom>
          <a:noFill/>
        </p:spPr>
      </p:pic>
      <p:pic>
        <p:nvPicPr>
          <p:cNvPr id="7" name="Picture 8" descr="http://pogudin-oleg.ru/_fr/10/1734512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1619672" y="3429000"/>
            <a:ext cx="1361192" cy="1008112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8" name="Picture 12" descr="http://dymka.teploruk.ru/i/resize/?c=nvBahiAqBdhuAel8bBC2bc5ycDel8btCguuChdpCpfpeddai5purdap3oohgfoag33gbbdao_3f"/>
          <p:cNvPicPr>
            <a:picLocks noChangeAspect="1" noChangeArrowheads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39952" y="1268760"/>
            <a:ext cx="1368152" cy="2054734"/>
          </a:xfrm>
          <a:prstGeom prst="rect">
            <a:avLst/>
          </a:prstGeom>
          <a:noFill/>
        </p:spPr>
      </p:pic>
      <p:pic>
        <p:nvPicPr>
          <p:cNvPr id="9" name="Picture 10" descr="http://reshetnikov.ucoz.com/_fr/10/3109354.jpg"/>
          <p:cNvPicPr>
            <a:picLocks noChangeAspect="1" noChangeArrowheads="1"/>
          </p:cNvPicPr>
          <p:nvPr/>
        </p:nvPicPr>
        <p:blipFill>
          <a:blip r:embed="rId8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36296" y="5013176"/>
            <a:ext cx="817389" cy="1296144"/>
          </a:xfrm>
          <a:prstGeom prst="rect">
            <a:avLst/>
          </a:prstGeom>
          <a:noFill/>
        </p:spPr>
      </p:pic>
      <p:pic>
        <p:nvPicPr>
          <p:cNvPr id="10" name="Picture 2" descr="http://www.umni4ka.ru/assets/images/Klimo/Dergunchiki/c%20114.jpg"/>
          <p:cNvPicPr>
            <a:picLocks noChangeAspect="1" noChangeArrowheads="1"/>
          </p:cNvPicPr>
          <p:nvPr/>
        </p:nvPicPr>
        <p:blipFill>
          <a:blip r:embed="rId9" cstate="email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</a:blip>
          <a:srcRect r="12723"/>
          <a:stretch>
            <a:fillRect/>
          </a:stretch>
        </p:blipFill>
        <p:spPr bwMode="auto">
          <a:xfrm>
            <a:off x="1547664" y="4581128"/>
            <a:ext cx="1368152" cy="1759053"/>
          </a:xfrm>
          <a:prstGeom prst="rect">
            <a:avLst/>
          </a:prstGeom>
          <a:noFill/>
        </p:spPr>
      </p:pic>
      <p:pic>
        <p:nvPicPr>
          <p:cNvPr id="12" name="Picture 2" descr="http://img13.nnm.me/d/f/5/b/e/d34be773f71322031d1e5b0d3ca.jpg"/>
          <p:cNvPicPr>
            <a:picLocks noChangeAspect="1" noChangeArrowheads="1"/>
          </p:cNvPicPr>
          <p:nvPr/>
        </p:nvPicPr>
        <p:blipFill>
          <a:blip r:embed="rId10" cstate="email">
            <a:clrChange>
              <a:clrFrom>
                <a:srgbClr val="FCFEF3"/>
              </a:clrFrom>
              <a:clrTo>
                <a:srgbClr val="FCFEF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92280" y="3068960"/>
            <a:ext cx="1080120" cy="1638181"/>
          </a:xfrm>
          <a:prstGeom prst="rect">
            <a:avLst/>
          </a:prstGeom>
          <a:noFill/>
        </p:spPr>
      </p:pic>
      <p:sp>
        <p:nvSpPr>
          <p:cNvPr id="1028" name="AutoShape 4" descr="http://www.picshare.ru/uploads/140202/PKw9lH312W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3419872" y="3573016"/>
            <a:ext cx="3240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</a:rPr>
              <a:t> It’s a  .............. . 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71600" y="395953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</a:rPr>
              <a:t>                They are lovely Russian toys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691680" y="2204864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  doll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092280" y="2132856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  fish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691680" y="3573016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  pig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164288" y="5373216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horse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763688" y="5321086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clown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635896" y="530120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  </a:t>
            </a:r>
            <a:r>
              <a:rPr lang="en-US" sz="2800" b="1" dirty="0" err="1" smtClean="0">
                <a:solidFill>
                  <a:srgbClr val="002060"/>
                </a:solidFill>
              </a:rPr>
              <a:t>matryoshka</a:t>
            </a:r>
            <a:r>
              <a:rPr lang="en-US" sz="2800" b="1" dirty="0" smtClean="0">
                <a:solidFill>
                  <a:srgbClr val="002060"/>
                </a:solidFill>
              </a:rPr>
              <a:t> doll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92280" y="3696250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  dog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283968" y="2204864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  bear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25" name="Управляющая кнопка: далее 24">
            <a:hlinkClick r:id="" action="ppaction://hlinkshowjump?jump=nextslide" highlightClick="1"/>
          </p:cNvPr>
          <p:cNvSpPr/>
          <p:nvPr/>
        </p:nvSpPr>
        <p:spPr>
          <a:xfrm>
            <a:off x="8568480" y="6237312"/>
            <a:ext cx="360000" cy="360040"/>
          </a:xfrm>
          <a:prstGeom prst="actionButtonForwardNex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pull dir="r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00"/>
                            </p:stCondLst>
                            <p:childTnLst>
                              <p:par>
                                <p:cTn id="1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500"/>
                            </p:stCondLst>
                            <p:childTnLst>
                              <p:par>
                                <p:cTn id="1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5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"/>
                            </p:stCondLst>
                            <p:childTnLst>
                              <p:par>
                                <p:cTn id="1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59224" y="4437112"/>
            <a:ext cx="651723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 smtClean="0">
                <a:solidFill>
                  <a:srgbClr val="002060"/>
                </a:solidFill>
              </a:rPr>
              <a:t>My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favourite</a:t>
            </a:r>
            <a:r>
              <a:rPr lang="en-US" sz="2800" b="1" i="1" dirty="0" smtClean="0">
                <a:solidFill>
                  <a:srgbClr val="002060"/>
                </a:solidFill>
              </a:rPr>
              <a:t> toy is a teddy bear.</a:t>
            </a:r>
          </a:p>
          <a:p>
            <a:r>
              <a:rPr lang="en-US" sz="2800" b="1" i="1" dirty="0" smtClean="0">
                <a:solidFill>
                  <a:srgbClr val="002060"/>
                </a:solidFill>
              </a:rPr>
              <a:t>Its name is</a:t>
            </a:r>
            <a:r>
              <a:rPr lang="ru-RU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smtClean="0">
                <a:solidFill>
                  <a:schemeClr val="bg1">
                    <a:lumMod val="65000"/>
                  </a:schemeClr>
                </a:solidFill>
              </a:rPr>
              <a:t>........ </a:t>
            </a:r>
            <a:r>
              <a:rPr lang="ru-RU" sz="2800" b="1" i="1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sz="2800" b="1" i="1" dirty="0" smtClean="0">
                <a:solidFill>
                  <a:srgbClr val="002060"/>
                </a:solidFill>
              </a:rPr>
              <a:t>.</a:t>
            </a:r>
            <a:r>
              <a:rPr lang="en-US" sz="2800" b="1" i="1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sz="2800" b="1" i="1" dirty="0" smtClean="0">
                <a:solidFill>
                  <a:srgbClr val="002060"/>
                </a:solidFill>
              </a:rPr>
              <a:t>It is </a:t>
            </a:r>
            <a:r>
              <a:rPr lang="en-US" sz="2800" b="1" i="1" dirty="0" smtClean="0">
                <a:solidFill>
                  <a:schemeClr val="bg1">
                    <a:lumMod val="65000"/>
                  </a:schemeClr>
                </a:solidFill>
              </a:rPr>
              <a:t>........ </a:t>
            </a:r>
            <a:r>
              <a:rPr lang="ru-RU" sz="2800" b="1" i="1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sz="2800" b="1" i="1" dirty="0" smtClean="0">
                <a:solidFill>
                  <a:srgbClr val="002060"/>
                </a:solidFill>
              </a:rPr>
              <a:t>.</a:t>
            </a:r>
          </a:p>
          <a:p>
            <a:r>
              <a:rPr lang="en-US" sz="2800" b="1" i="1" dirty="0" smtClean="0">
                <a:solidFill>
                  <a:srgbClr val="002060"/>
                </a:solidFill>
              </a:rPr>
              <a:t>It has got </a:t>
            </a:r>
            <a:r>
              <a:rPr lang="en-US" sz="2800" b="1" i="1" dirty="0" smtClean="0">
                <a:solidFill>
                  <a:schemeClr val="bg1">
                    <a:lumMod val="65000"/>
                  </a:schemeClr>
                </a:solidFill>
              </a:rPr>
              <a:t>.......</a:t>
            </a:r>
            <a:r>
              <a:rPr lang="ru-RU" sz="2800" b="1" i="1" dirty="0" smtClean="0">
                <a:solidFill>
                  <a:schemeClr val="bg1">
                    <a:lumMod val="65000"/>
                  </a:schemeClr>
                </a:solidFill>
              </a:rPr>
              <a:t>  </a:t>
            </a:r>
            <a:r>
              <a:rPr lang="en-US" sz="2800" b="1" i="1" dirty="0" smtClean="0">
                <a:solidFill>
                  <a:schemeClr val="bg1">
                    <a:lumMod val="65000"/>
                  </a:schemeClr>
                </a:solidFill>
              </a:rPr>
              <a:t>...... </a:t>
            </a:r>
            <a:r>
              <a:rPr lang="en-US" sz="2800" b="1" i="1" dirty="0" smtClean="0">
                <a:solidFill>
                  <a:srgbClr val="002060"/>
                </a:solidFill>
              </a:rPr>
              <a:t>and a</a:t>
            </a:r>
            <a:r>
              <a:rPr lang="ru-RU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smtClean="0">
                <a:solidFill>
                  <a:schemeClr val="bg1">
                    <a:lumMod val="65000"/>
                  </a:schemeClr>
                </a:solidFill>
              </a:rPr>
              <a:t>.......</a:t>
            </a:r>
            <a:r>
              <a:rPr lang="ru-RU" sz="2800" b="1" i="1" dirty="0" smtClean="0">
                <a:solidFill>
                  <a:schemeClr val="bg1">
                    <a:lumMod val="65000"/>
                  </a:schemeClr>
                </a:solidFill>
              </a:rPr>
              <a:t>   </a:t>
            </a:r>
            <a:r>
              <a:rPr lang="en-US" sz="2800" b="1" i="1" dirty="0" smtClean="0">
                <a:solidFill>
                  <a:schemeClr val="bg1">
                    <a:lumMod val="65000"/>
                  </a:schemeClr>
                </a:solidFill>
              </a:rPr>
              <a:t>...... </a:t>
            </a:r>
            <a:r>
              <a:rPr lang="en-US" sz="2800" b="1" i="1" dirty="0" smtClean="0">
                <a:solidFill>
                  <a:srgbClr val="002060"/>
                </a:solidFill>
              </a:rPr>
              <a:t>. </a:t>
            </a:r>
          </a:p>
          <a:p>
            <a:r>
              <a:rPr lang="en-US" sz="2800" b="1" i="1" dirty="0" smtClean="0">
                <a:solidFill>
                  <a:srgbClr val="002060"/>
                </a:solidFill>
              </a:rPr>
              <a:t>It</a:t>
            </a:r>
            <a:r>
              <a:rPr lang="en-US" sz="2800" b="1" i="1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sz="2800" b="1" i="1" dirty="0" smtClean="0">
                <a:solidFill>
                  <a:srgbClr val="002060"/>
                </a:solidFill>
              </a:rPr>
              <a:t>is</a:t>
            </a:r>
            <a:r>
              <a:rPr lang="ru-RU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smtClean="0">
                <a:solidFill>
                  <a:schemeClr val="bg1">
                    <a:lumMod val="65000"/>
                  </a:schemeClr>
                </a:solidFill>
              </a:rPr>
              <a:t>......</a:t>
            </a:r>
            <a:r>
              <a:rPr lang="ru-RU" sz="2800" b="1" i="1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ru-RU" sz="2800" b="1" i="1" dirty="0" smtClean="0">
                <a:solidFill>
                  <a:srgbClr val="002060"/>
                </a:solidFill>
              </a:rPr>
              <a:t>!</a:t>
            </a:r>
            <a:r>
              <a:rPr lang="en-US" sz="2800" b="1" i="1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sz="2800" b="1" i="1" dirty="0" smtClean="0">
                <a:solidFill>
                  <a:srgbClr val="002060"/>
                </a:solidFill>
              </a:rPr>
              <a:t>I love my </a:t>
            </a:r>
            <a:r>
              <a:rPr lang="en-US" sz="2800" b="1" i="1" dirty="0" smtClean="0">
                <a:solidFill>
                  <a:schemeClr val="bg1">
                    <a:lumMod val="65000"/>
                  </a:schemeClr>
                </a:solidFill>
              </a:rPr>
              <a:t>........</a:t>
            </a:r>
            <a:r>
              <a:rPr lang="ru-RU" sz="2800" b="1" i="1" dirty="0" smtClean="0">
                <a:solidFill>
                  <a:schemeClr val="bg1">
                    <a:lumMod val="65000"/>
                  </a:schemeClr>
                </a:solidFill>
              </a:rPr>
              <a:t>  </a:t>
            </a:r>
            <a:r>
              <a:rPr lang="en-US" sz="2800" b="1" i="1" dirty="0" smtClean="0">
                <a:solidFill>
                  <a:schemeClr val="bg1">
                    <a:lumMod val="65000"/>
                  </a:schemeClr>
                </a:solidFill>
              </a:rPr>
              <a:t>......</a:t>
            </a:r>
            <a:r>
              <a:rPr lang="ru-RU" sz="2800" b="1" i="1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sz="2800" b="1" i="1" dirty="0" smtClean="0">
                <a:solidFill>
                  <a:srgbClr val="002060"/>
                </a:solidFill>
              </a:rPr>
              <a:t>.</a:t>
            </a:r>
          </a:p>
          <a:p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3076" name="AutoShape 4" descr="http://www.pregnancybabychild.com/wp-content/uploads/2011/10/how-to-draw-a-teddy-bear-step-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8" name="AutoShape 6" descr="http://www.pregnancybabychild.com/wp-content/uploads/2011/10/how-to-draw-a-teddy-bear-step-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Рисунок 9" descr="mishka_teddy3.gif"/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784" t="65794" r="51512"/>
          <a:stretch>
            <a:fillRect/>
          </a:stretch>
        </p:blipFill>
        <p:spPr>
          <a:xfrm>
            <a:off x="4283968" y="2097016"/>
            <a:ext cx="1292660" cy="1476000"/>
          </a:xfrm>
          <a:prstGeom prst="rect">
            <a:avLst/>
          </a:prstGeom>
        </p:spPr>
      </p:pic>
      <p:sp>
        <p:nvSpPr>
          <p:cNvPr id="2" name="Сердце 1"/>
          <p:cNvSpPr/>
          <p:nvPr/>
        </p:nvSpPr>
        <p:spPr>
          <a:xfrm>
            <a:off x="3563888" y="1484784"/>
            <a:ext cx="2808312" cy="2448272"/>
          </a:xfrm>
          <a:prstGeom prst="heart">
            <a:avLst/>
          </a:prstGeom>
          <a:noFill/>
          <a:ln w="57150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1" name="Рисунок 10" descr="mishka_teddy3.gif"/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8488" t="64098" r="25808"/>
          <a:stretch>
            <a:fillRect/>
          </a:stretch>
        </p:blipFill>
        <p:spPr>
          <a:xfrm>
            <a:off x="4257842" y="1962714"/>
            <a:ext cx="1440000" cy="162327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71600" y="395953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i="1" dirty="0" smtClean="0">
                <a:solidFill>
                  <a:srgbClr val="002060"/>
                </a:solidFill>
              </a:rPr>
              <a:t>                         </a:t>
            </a:r>
            <a:r>
              <a:rPr lang="ru-RU" sz="3200" b="1" i="1" dirty="0" smtClean="0">
                <a:solidFill>
                  <a:srgbClr val="002060"/>
                </a:solidFill>
              </a:rPr>
              <a:t> </a:t>
            </a:r>
            <a:r>
              <a:rPr lang="en-US" sz="3200" b="1" i="1" dirty="0" smtClean="0">
                <a:solidFill>
                  <a:srgbClr val="002060"/>
                </a:solidFill>
              </a:rPr>
              <a:t> My </a:t>
            </a:r>
            <a:r>
              <a:rPr lang="en-US" sz="3200" b="1" i="1" dirty="0" err="1" smtClean="0">
                <a:solidFill>
                  <a:srgbClr val="002060"/>
                </a:solidFill>
              </a:rPr>
              <a:t>favourite</a:t>
            </a:r>
            <a:r>
              <a:rPr lang="en-US" sz="3200" b="1" i="1" dirty="0" smtClean="0">
                <a:solidFill>
                  <a:srgbClr val="002060"/>
                </a:solidFill>
              </a:rPr>
              <a:t> toy </a:t>
            </a:r>
            <a:endParaRPr lang="ru-RU" sz="3200" b="1" i="1" dirty="0">
              <a:solidFill>
                <a:srgbClr val="00206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87624" y="3429000"/>
            <a:ext cx="17925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smtClean="0">
                <a:solidFill>
                  <a:srgbClr val="C00000"/>
                </a:solidFill>
              </a:rPr>
              <a:t>teddy bear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475656" y="1412776"/>
            <a:ext cx="1106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err="1" smtClean="0">
                <a:solidFill>
                  <a:srgbClr val="C00000"/>
                </a:solidFill>
              </a:rPr>
              <a:t>Misha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876256" y="1465620"/>
            <a:ext cx="11448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smtClean="0">
                <a:solidFill>
                  <a:srgbClr val="C00000"/>
                </a:solidFill>
              </a:rPr>
              <a:t>brown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48264" y="2780928"/>
            <a:ext cx="9797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smtClean="0">
                <a:solidFill>
                  <a:srgbClr val="C00000"/>
                </a:solidFill>
              </a:rPr>
              <a:t>small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020272" y="2132856"/>
            <a:ext cx="936104" cy="536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 smtClean="0">
                <a:solidFill>
                  <a:srgbClr val="C00000"/>
                </a:solidFill>
              </a:rPr>
              <a:t>eyes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547664" y="2132856"/>
            <a:ext cx="9717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smtClean="0">
                <a:solidFill>
                  <a:srgbClr val="C00000"/>
                </a:solidFill>
              </a:rPr>
              <a:t>black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547664" y="2780928"/>
            <a:ext cx="8803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smtClean="0">
                <a:solidFill>
                  <a:srgbClr val="C00000"/>
                </a:solidFill>
              </a:rPr>
              <a:t>nose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948264" y="3429000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 smtClean="0">
                <a:solidFill>
                  <a:srgbClr val="C00000"/>
                </a:solidFill>
              </a:rPr>
              <a:t>cute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515367" y="4874682"/>
            <a:ext cx="11448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smtClean="0">
                <a:solidFill>
                  <a:srgbClr val="002060"/>
                </a:solidFill>
              </a:rPr>
              <a:t>brown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004048" y="5707130"/>
            <a:ext cx="18742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smtClean="0">
                <a:solidFill>
                  <a:srgbClr val="002060"/>
                </a:solidFill>
              </a:rPr>
              <a:t>teddy bear</a:t>
            </a:r>
            <a:r>
              <a:rPr lang="ru-RU" sz="2800" b="1" i="1" dirty="0" smtClean="0">
                <a:solidFill>
                  <a:srgbClr val="002060"/>
                </a:solidFill>
              </a:rPr>
              <a:t> 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771800" y="5714092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 smtClean="0">
                <a:solidFill>
                  <a:srgbClr val="002060"/>
                </a:solidFill>
              </a:rPr>
              <a:t>cute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012160" y="5281452"/>
            <a:ext cx="9733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smtClean="0">
                <a:solidFill>
                  <a:srgbClr val="002060"/>
                </a:solidFill>
              </a:rPr>
              <a:t>small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427984" y="5295082"/>
            <a:ext cx="936104" cy="536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 smtClean="0">
                <a:solidFill>
                  <a:srgbClr val="002060"/>
                </a:solidFill>
              </a:rPr>
              <a:t>eyes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590014" y="5307444"/>
            <a:ext cx="9717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smtClean="0">
                <a:solidFill>
                  <a:srgbClr val="002060"/>
                </a:solidFill>
              </a:rPr>
              <a:t>black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876256" y="5282044"/>
            <a:ext cx="8803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smtClean="0">
                <a:solidFill>
                  <a:srgbClr val="002060"/>
                </a:solidFill>
              </a:rPr>
              <a:t>nose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33" name="Управляющая кнопка: далее 32">
            <a:hlinkClick r:id="" action="ppaction://hlinkshowjump?jump=nextslide" highlightClick="1"/>
          </p:cNvPr>
          <p:cNvSpPr/>
          <p:nvPr/>
        </p:nvSpPr>
        <p:spPr>
          <a:xfrm>
            <a:off x="8568480" y="6237312"/>
            <a:ext cx="360000" cy="360040"/>
          </a:xfrm>
          <a:prstGeom prst="actionButtonForwardNex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3825647" y="4849996"/>
            <a:ext cx="1106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err="1" smtClean="0">
                <a:solidFill>
                  <a:srgbClr val="002060"/>
                </a:solidFill>
              </a:rPr>
              <a:t>Misha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 advClick="0">
    <p:pull dir="r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8" grpId="0"/>
      <p:bldP spid="19" grpId="0"/>
      <p:bldP spid="21" grpId="0"/>
      <p:bldP spid="22" grpId="0"/>
      <p:bldP spid="24" grpId="0"/>
      <p:bldP spid="23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19872" y="395953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</a:rPr>
              <a:t>  Home task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75656" y="2335520"/>
            <a:ext cx="64807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                           Project work:</a:t>
            </a:r>
          </a:p>
          <a:p>
            <a:endParaRPr lang="en-US" sz="2800" b="1" dirty="0" smtClean="0">
              <a:solidFill>
                <a:srgbClr val="002060"/>
              </a:solidFill>
            </a:endParaRPr>
          </a:p>
          <a:p>
            <a:r>
              <a:rPr lang="en-US" sz="2800" b="1" dirty="0" smtClean="0">
                <a:solidFill>
                  <a:srgbClr val="002060"/>
                </a:solidFill>
              </a:rPr>
              <a:t>             write about your </a:t>
            </a:r>
            <a:r>
              <a:rPr lang="en-US" sz="2800" b="1" dirty="0" err="1" smtClean="0">
                <a:solidFill>
                  <a:srgbClr val="002060"/>
                </a:solidFill>
              </a:rPr>
              <a:t>favourite</a:t>
            </a:r>
            <a:r>
              <a:rPr lang="en-US" sz="2800" b="1" dirty="0" smtClean="0">
                <a:solidFill>
                  <a:srgbClr val="002060"/>
                </a:solidFill>
              </a:rPr>
              <a:t> toy,</a:t>
            </a:r>
          </a:p>
          <a:p>
            <a:r>
              <a:rPr lang="en-US" sz="2800" b="1" dirty="0" smtClean="0">
                <a:solidFill>
                  <a:srgbClr val="002060"/>
                </a:solidFill>
              </a:rPr>
              <a:t>                          draw a picture,</a:t>
            </a:r>
          </a:p>
          <a:p>
            <a:r>
              <a:rPr lang="en-US" sz="2800" b="1" dirty="0" smtClean="0">
                <a:solidFill>
                  <a:srgbClr val="002060"/>
                </a:solidFill>
              </a:rPr>
              <a:t>          </a:t>
            </a:r>
            <a:r>
              <a:rPr lang="ru-RU" sz="2800" b="1" dirty="0" smtClean="0">
                <a:solidFill>
                  <a:srgbClr val="002060"/>
                </a:solidFill>
              </a:rPr>
              <a:t>   </a:t>
            </a:r>
            <a:r>
              <a:rPr lang="en-US" sz="2800" b="1" dirty="0" smtClean="0">
                <a:solidFill>
                  <a:srgbClr val="002060"/>
                </a:solidFill>
              </a:rPr>
              <a:t> present your project </a:t>
            </a:r>
            <a:r>
              <a:rPr lang="ru-RU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</a:rPr>
              <a:t>in class</a:t>
            </a:r>
            <a:r>
              <a:rPr lang="ru-RU" sz="2800" b="1" dirty="0" smtClean="0">
                <a:solidFill>
                  <a:srgbClr val="002060"/>
                </a:solidFill>
              </a:rPr>
              <a:t>.</a:t>
            </a:r>
            <a:endParaRPr lang="en-US" sz="2800" b="1" dirty="0" smtClean="0">
              <a:solidFill>
                <a:srgbClr val="002060"/>
              </a:solidFill>
            </a:endParaRPr>
          </a:p>
          <a:p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Управляющая кнопка: домой 3">
            <a:hlinkClick r:id="" action="ppaction://hlinkshowjump?jump=endshow" highlightClick="1"/>
          </p:cNvPr>
          <p:cNvSpPr/>
          <p:nvPr/>
        </p:nvSpPr>
        <p:spPr>
          <a:xfrm>
            <a:off x="8568480" y="6237312"/>
            <a:ext cx="360000" cy="360040"/>
          </a:xfrm>
          <a:prstGeom prst="actionButtonHom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3688" y="1341192"/>
            <a:ext cx="6480720" cy="381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                       </a:t>
            </a:r>
          </a:p>
          <a:p>
            <a:r>
              <a:rPr lang="ru-RU" sz="2800" b="1" dirty="0" smtClean="0">
                <a:solidFill>
                  <a:srgbClr val="002060"/>
                </a:solidFill>
              </a:rPr>
              <a:t>         Данная презентация создана</a:t>
            </a:r>
          </a:p>
          <a:p>
            <a:r>
              <a:rPr lang="ru-RU" sz="2800" b="1" dirty="0" smtClean="0">
                <a:solidFill>
                  <a:srgbClr val="002060"/>
                </a:solidFill>
              </a:rPr>
              <a:t>         с использованием триггеров,</a:t>
            </a:r>
          </a:p>
          <a:p>
            <a:r>
              <a:rPr lang="ru-RU" sz="2800" b="1" dirty="0" smtClean="0">
                <a:solidFill>
                  <a:srgbClr val="002060"/>
                </a:solidFill>
              </a:rPr>
              <a:t>          для корректного просмотра</a:t>
            </a:r>
          </a:p>
          <a:p>
            <a:r>
              <a:rPr lang="ru-RU" sz="2800" b="1" dirty="0" smtClean="0">
                <a:solidFill>
                  <a:srgbClr val="002060"/>
                </a:solidFill>
              </a:rPr>
              <a:t>                следует ознакомиться</a:t>
            </a:r>
          </a:p>
          <a:p>
            <a:r>
              <a:rPr lang="ru-RU" sz="2800" b="1" dirty="0" smtClean="0">
                <a:solidFill>
                  <a:srgbClr val="002060"/>
                </a:solidFill>
              </a:rPr>
              <a:t>         с порядком работы анимации</a:t>
            </a:r>
          </a:p>
          <a:p>
            <a:r>
              <a:rPr lang="ru-RU" sz="2800" b="1" dirty="0" smtClean="0">
                <a:solidFill>
                  <a:srgbClr val="002060"/>
                </a:solidFill>
              </a:rPr>
              <a:t>         в заметках к слайдам, там же</a:t>
            </a:r>
          </a:p>
          <a:p>
            <a:r>
              <a:rPr lang="ru-RU" sz="2800" b="1" dirty="0" smtClean="0">
                <a:solidFill>
                  <a:srgbClr val="002060"/>
                </a:solidFill>
              </a:rPr>
              <a:t>         даны пояснения к картинкам. </a:t>
            </a:r>
          </a:p>
          <a:p>
            <a:r>
              <a:rPr lang="ru-RU" sz="2800" b="1" dirty="0" smtClean="0">
                <a:solidFill>
                  <a:srgbClr val="002060"/>
                </a:solidFill>
              </a:rPr>
              <a:t>                         </a:t>
            </a:r>
          </a:p>
          <a:p>
            <a:endParaRPr lang="ru-RU" sz="2800" b="1" dirty="0" smtClean="0">
              <a:solidFill>
                <a:srgbClr val="002060"/>
              </a:solidFill>
            </a:endParaRPr>
          </a:p>
          <a:p>
            <a:endParaRPr lang="ru-RU" sz="2800" b="1" dirty="0" smtClean="0">
              <a:solidFill>
                <a:srgbClr val="002060"/>
              </a:solidFill>
            </a:endParaRPr>
          </a:p>
          <a:p>
            <a:endParaRPr lang="ru-RU" sz="2800" b="1" dirty="0" smtClean="0">
              <a:solidFill>
                <a:srgbClr val="002060"/>
              </a:solidFill>
            </a:endParaRPr>
          </a:p>
          <a:p>
            <a:endParaRPr lang="en-US" sz="2800" b="1" dirty="0" smtClean="0">
              <a:solidFill>
                <a:srgbClr val="002060"/>
              </a:solidFill>
            </a:endParaRPr>
          </a:p>
        </p:txBody>
      </p:sp>
      <p:sp>
        <p:nvSpPr>
          <p:cNvPr id="3" name="Управляющая кнопка: в начало 2">
            <a:hlinkClick r:id="rId2" action="ppaction://hlinksldjump" highlightClick="1"/>
          </p:cNvPr>
          <p:cNvSpPr/>
          <p:nvPr/>
        </p:nvSpPr>
        <p:spPr>
          <a:xfrm>
            <a:off x="8568480" y="6237312"/>
            <a:ext cx="360000" cy="360040"/>
          </a:xfrm>
          <a:prstGeom prst="actionButtonBeginning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www.nikolaevgifts.com/36-80-large/white-teddy-bear-32-cm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30000"/>
          </a:blip>
          <a:srcRect/>
          <a:stretch>
            <a:fillRect/>
          </a:stretch>
        </p:blipFill>
        <p:spPr bwMode="auto">
          <a:xfrm>
            <a:off x="4932040" y="4221088"/>
            <a:ext cx="495608" cy="576064"/>
          </a:xfrm>
          <a:prstGeom prst="rect">
            <a:avLst/>
          </a:prstGeom>
          <a:noFill/>
        </p:spPr>
      </p:pic>
      <p:pic>
        <p:nvPicPr>
          <p:cNvPr id="6" name="Picture 2" descr="http://fantasystudy.ru/userfiles/photos/bigs/cad00c7c52db3ba358cb3dfd277d90a5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04248" y="1268760"/>
            <a:ext cx="548964" cy="504056"/>
          </a:xfrm>
          <a:prstGeom prst="rect">
            <a:avLst/>
          </a:prstGeom>
          <a:noFill/>
        </p:spPr>
      </p:pic>
      <p:pic>
        <p:nvPicPr>
          <p:cNvPr id="7" name="Picture 22" descr="https://d2cbl95zrwg5u1.cloudfront.net/images/products/21669920/Lovella-Pink-Teddy-Bear-15459720-5.jpe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56176" y="3573016"/>
            <a:ext cx="432048" cy="432048"/>
          </a:xfrm>
          <a:prstGeom prst="rect">
            <a:avLst/>
          </a:prstGeom>
          <a:noFill/>
        </p:spPr>
      </p:pic>
      <p:pic>
        <p:nvPicPr>
          <p:cNvPr id="8" name="Picture 14" descr="http://cdn1.bigcommerce.com/server1900/dee9d/products/60/images/406/Bitsy-Cuddles-bright-red-teddy-bear-38in__27842.1408319124.1280.1280.jpg?c=2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04248" y="2708920"/>
            <a:ext cx="461919" cy="504056"/>
          </a:xfrm>
          <a:prstGeom prst="rect">
            <a:avLst/>
          </a:prstGeom>
          <a:noFill/>
        </p:spPr>
      </p:pic>
      <p:pic>
        <p:nvPicPr>
          <p:cNvPr id="9" name="Picture 30" descr="http://www.polyvore.com/cgi/img-thing?.out=jpg&amp;size=l&amp;tid=34175667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32240" y="4077072"/>
            <a:ext cx="576064" cy="576064"/>
          </a:xfrm>
          <a:prstGeom prst="rect">
            <a:avLst/>
          </a:prstGeom>
          <a:noFill/>
        </p:spPr>
      </p:pic>
      <p:pic>
        <p:nvPicPr>
          <p:cNvPr id="10" name="Picture 20" descr="http://cdn1.bigcommerce.com/server1900/dee9d/products/444/images/3411/Shags_27_green__89792.1408318904.1280.1280.jpg?c=2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04248" y="3429000"/>
            <a:ext cx="504056" cy="504056"/>
          </a:xfrm>
          <a:prstGeom prst="rect">
            <a:avLst/>
          </a:prstGeom>
          <a:noFill/>
        </p:spPr>
      </p:pic>
      <p:pic>
        <p:nvPicPr>
          <p:cNvPr id="11" name="Рисунок 10" descr="загруженное.jpg">
            <a:hlinkClick r:id="rId15"/>
          </p:cNvPr>
          <p:cNvPicPr>
            <a:picLocks noChangeAspect="1"/>
          </p:cNvPicPr>
          <p:nvPr/>
        </p:nvPicPr>
        <p:blipFill>
          <a:blip r:embed="rId1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64088" y="3573016"/>
            <a:ext cx="381433" cy="432048"/>
          </a:xfrm>
          <a:prstGeom prst="rect">
            <a:avLst/>
          </a:prstGeom>
        </p:spPr>
      </p:pic>
      <p:pic>
        <p:nvPicPr>
          <p:cNvPr id="12" name="Picture 24" descr="http://cdn1.bigcommerce.com/server1900/dee9d/products/231/images/2207/Sugar-Tubs-silver-gray-teddy-bear-42in_1__12833.1408317729.1280.1280.jpg?c=2">
            <a:hlinkClick r:id="rId17"/>
          </p:cNvPr>
          <p:cNvPicPr>
            <a:picLocks noChangeAspect="1" noChangeArrowheads="1"/>
          </p:cNvPicPr>
          <p:nvPr/>
        </p:nvPicPr>
        <p:blipFill>
          <a:blip r:embed="rId18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56176" y="4869160"/>
            <a:ext cx="432048" cy="432048"/>
          </a:xfrm>
          <a:prstGeom prst="rect">
            <a:avLst/>
          </a:prstGeom>
          <a:noFill/>
        </p:spPr>
      </p:pic>
      <p:pic>
        <p:nvPicPr>
          <p:cNvPr id="13" name="Picture 32" descr="https://s-media-cache-ak0.pinimg.com/originals/ae/fe/1b/aefe1bbc65e37e53053c20dd229c3345.jpg">
            <a:hlinkClick r:id="rId19"/>
          </p:cNvPr>
          <p:cNvPicPr>
            <a:picLocks noChangeAspect="1" noChangeArrowheads="1"/>
          </p:cNvPicPr>
          <p:nvPr/>
        </p:nvPicPr>
        <p:blipFill>
          <a:blip r:embed="rId20" cstate="email">
            <a:clrChange>
              <a:clrFrom>
                <a:srgbClr val="FCFFFF"/>
              </a:clrFrom>
              <a:clrTo>
                <a:srgbClr val="FCFFFF">
                  <a:alpha val="0"/>
                </a:srgbClr>
              </a:clrTo>
            </a:clrChange>
            <a:lum bright="30000" contrast="40000"/>
          </a:blip>
          <a:srcRect/>
          <a:stretch>
            <a:fillRect/>
          </a:stretch>
        </p:blipFill>
        <p:spPr bwMode="auto">
          <a:xfrm>
            <a:off x="6084168" y="4221088"/>
            <a:ext cx="498038" cy="576064"/>
          </a:xfrm>
          <a:prstGeom prst="rect">
            <a:avLst/>
          </a:prstGeom>
          <a:noFill/>
        </p:spPr>
      </p:pic>
      <p:pic>
        <p:nvPicPr>
          <p:cNvPr id="14" name="Picture 16" descr="http://lcdn.inthelighturns.com/media/product/976/sweet-memories-blue-teddy-bear-urn-0ad.jpg">
            <a:hlinkClick r:id="rId21"/>
          </p:cNvPr>
          <p:cNvPicPr>
            <a:picLocks noChangeAspect="1" noChangeArrowheads="1"/>
          </p:cNvPicPr>
          <p:nvPr/>
        </p:nvPicPr>
        <p:blipFill>
          <a:blip r:embed="rId2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30000"/>
          </a:blip>
          <a:srcRect/>
          <a:stretch>
            <a:fillRect/>
          </a:stretch>
        </p:blipFill>
        <p:spPr bwMode="auto">
          <a:xfrm>
            <a:off x="6156176" y="2708920"/>
            <a:ext cx="504056" cy="504056"/>
          </a:xfrm>
          <a:prstGeom prst="rect">
            <a:avLst/>
          </a:prstGeom>
          <a:noFill/>
        </p:spPr>
      </p:pic>
      <p:pic>
        <p:nvPicPr>
          <p:cNvPr id="16" name="Picture 4" descr="http://static3.depositphotos.com/1002687/151/i/170/depositphotos_1512542-Teddy-bear-in-a-bag.jpg">
            <a:hlinkClick r:id="rId23"/>
          </p:cNvPr>
          <p:cNvPicPr>
            <a:picLocks noChangeAspect="1" noChangeArrowheads="1"/>
          </p:cNvPicPr>
          <p:nvPr/>
        </p:nvPicPr>
        <p:blipFill>
          <a:blip r:embed="rId2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96136" y="1988840"/>
            <a:ext cx="489912" cy="648072"/>
          </a:xfrm>
          <a:prstGeom prst="rect">
            <a:avLst/>
          </a:prstGeom>
          <a:noFill/>
        </p:spPr>
      </p:pic>
      <p:pic>
        <p:nvPicPr>
          <p:cNvPr id="18" name="Picture 4" descr="http://ak1.polyvoreimg.com/cgi/img-thing/size/l/tid/34120768.jpg">
            <a:hlinkClick r:id="rId25"/>
          </p:cNvPr>
          <p:cNvPicPr>
            <a:picLocks noChangeAspect="1" noChangeArrowheads="1"/>
          </p:cNvPicPr>
          <p:nvPr/>
        </p:nvPicPr>
        <p:blipFill>
          <a:blip r:embed="rId2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67944" y="2780928"/>
            <a:ext cx="576064" cy="576064"/>
          </a:xfrm>
          <a:prstGeom prst="rect">
            <a:avLst/>
          </a:prstGeom>
          <a:noFill/>
        </p:spPr>
      </p:pic>
      <p:pic>
        <p:nvPicPr>
          <p:cNvPr id="19" name="Picture 4" descr="http://3.bp.blogspot.com/_GiUW3q7BjtM/TEv3XMYoraI/AAAAAAAABaY/8ueH4jLPjrY/s640/The+Bear+Museum+(19).jpg">
            <a:hlinkClick r:id="rId27"/>
          </p:cNvPr>
          <p:cNvPicPr>
            <a:picLocks noChangeAspect="1" noChangeArrowheads="1"/>
          </p:cNvPicPr>
          <p:nvPr/>
        </p:nvPicPr>
        <p:blipFill>
          <a:blip r:embed="rId28" cstate="email">
            <a:lum bright="-10000" contrast="20000"/>
          </a:blip>
          <a:srcRect/>
          <a:stretch>
            <a:fillRect/>
          </a:stretch>
        </p:blipFill>
        <p:spPr bwMode="auto">
          <a:xfrm>
            <a:off x="4139952" y="2132856"/>
            <a:ext cx="335774" cy="504056"/>
          </a:xfrm>
          <a:prstGeom prst="rect">
            <a:avLst/>
          </a:prstGeom>
          <a:noFill/>
        </p:spPr>
      </p:pic>
      <p:pic>
        <p:nvPicPr>
          <p:cNvPr id="20" name="Picture 2" descr="https://lh5.googleusercontent.com/-_vliP25KrpU/VOjMbqvSMoI/AAAAAAAAAOw/mLNuMXXashg/s640/blogger-image-1704025794.jpg">
            <a:hlinkClick r:id="rId29"/>
          </p:cNvPr>
          <p:cNvPicPr>
            <a:picLocks noChangeAspect="1" noChangeArrowheads="1"/>
          </p:cNvPicPr>
          <p:nvPr/>
        </p:nvPicPr>
        <p:blipFill>
          <a:blip r:embed="rId30" cstate="email">
            <a:lum bright="20000" contrast="20000"/>
          </a:blip>
          <a:srcRect/>
          <a:stretch>
            <a:fillRect/>
          </a:stretch>
        </p:blipFill>
        <p:spPr bwMode="auto">
          <a:xfrm>
            <a:off x="2915816" y="5013176"/>
            <a:ext cx="360040" cy="480053"/>
          </a:xfrm>
          <a:prstGeom prst="rect">
            <a:avLst/>
          </a:prstGeom>
          <a:noFill/>
        </p:spPr>
      </p:pic>
      <p:pic>
        <p:nvPicPr>
          <p:cNvPr id="21" name="Picture 2" descr="https://lh3.googleusercontent.com/-o5xpSeeoWTg/VOjMdBRSZzI/AAAAAAAAAO4/nM2Zj41eD4s/s640/blogger-image-1811909823.jpg">
            <a:hlinkClick r:id="rId31"/>
          </p:cNvPr>
          <p:cNvPicPr>
            <a:picLocks noChangeAspect="1" noChangeArrowheads="1"/>
          </p:cNvPicPr>
          <p:nvPr/>
        </p:nvPicPr>
        <p:blipFill>
          <a:blip r:embed="rId32" cstate="email"/>
          <a:srcRect/>
          <a:stretch>
            <a:fillRect/>
          </a:stretch>
        </p:blipFill>
        <p:spPr bwMode="auto">
          <a:xfrm>
            <a:off x="2915816" y="4149080"/>
            <a:ext cx="378042" cy="504056"/>
          </a:xfrm>
          <a:prstGeom prst="rect">
            <a:avLst/>
          </a:prstGeom>
          <a:noFill/>
        </p:spPr>
      </p:pic>
      <p:pic>
        <p:nvPicPr>
          <p:cNvPr id="22" name="Picture 2" descr="http://www.dorsetguide.com/photos/dorchester/20111028_2536.jpg">
            <a:hlinkClick r:id="rId33"/>
          </p:cNvPr>
          <p:cNvPicPr>
            <a:picLocks noChangeAspect="1" noChangeArrowheads="1"/>
          </p:cNvPicPr>
          <p:nvPr/>
        </p:nvPicPr>
        <p:blipFill>
          <a:blip r:embed="rId34" cstate="email"/>
          <a:srcRect/>
          <a:stretch>
            <a:fillRect/>
          </a:stretch>
        </p:blipFill>
        <p:spPr bwMode="auto">
          <a:xfrm>
            <a:off x="1619672" y="4293096"/>
            <a:ext cx="610259" cy="432048"/>
          </a:xfrm>
          <a:prstGeom prst="rect">
            <a:avLst/>
          </a:prstGeom>
          <a:noFill/>
        </p:spPr>
      </p:pic>
      <p:pic>
        <p:nvPicPr>
          <p:cNvPr id="23" name="Picture 2" descr="http://media-cdn.tripadvisor.com/media/photo-s/07/64/b9/50/dorset-teddy-bear-museun.jpg">
            <a:hlinkClick r:id="rId35"/>
          </p:cNvPr>
          <p:cNvPicPr>
            <a:picLocks noChangeAspect="1" noChangeArrowheads="1"/>
          </p:cNvPicPr>
          <p:nvPr/>
        </p:nvPicPr>
        <p:blipFill>
          <a:blip r:embed="rId36" cstate="email"/>
          <a:srcRect/>
          <a:stretch>
            <a:fillRect/>
          </a:stretch>
        </p:blipFill>
        <p:spPr bwMode="auto">
          <a:xfrm>
            <a:off x="1691680" y="3573016"/>
            <a:ext cx="575367" cy="432048"/>
          </a:xfrm>
          <a:prstGeom prst="rect">
            <a:avLst/>
          </a:prstGeom>
          <a:noFill/>
        </p:spPr>
      </p:pic>
      <p:pic>
        <p:nvPicPr>
          <p:cNvPr id="24" name="Picture 2" descr="Dorchester - Teddy Bear Museum">
            <a:hlinkClick r:id="rId37"/>
          </p:cNvPr>
          <p:cNvPicPr>
            <a:picLocks noChangeAspect="1" noChangeArrowheads="1"/>
          </p:cNvPicPr>
          <p:nvPr/>
        </p:nvPicPr>
        <p:blipFill>
          <a:blip r:embed="rId38" cstate="email"/>
          <a:srcRect/>
          <a:stretch>
            <a:fillRect/>
          </a:stretch>
        </p:blipFill>
        <p:spPr bwMode="auto">
          <a:xfrm>
            <a:off x="1691680" y="2204864"/>
            <a:ext cx="650613" cy="432048"/>
          </a:xfrm>
          <a:prstGeom prst="rect">
            <a:avLst/>
          </a:prstGeom>
          <a:noFill/>
        </p:spPr>
      </p:pic>
      <p:pic>
        <p:nvPicPr>
          <p:cNvPr id="25" name="Picture 2" descr="The real Winnie the Pooh and Christopher Robin, ca. 1927">
            <a:hlinkClick r:id="rId39"/>
          </p:cNvPr>
          <p:cNvPicPr>
            <a:picLocks noChangeAspect="1" noChangeArrowheads="1"/>
          </p:cNvPicPr>
          <p:nvPr/>
        </p:nvPicPr>
        <p:blipFill>
          <a:blip r:embed="rId40" cstate="email"/>
          <a:srcRect/>
          <a:stretch>
            <a:fillRect/>
          </a:stretch>
        </p:blipFill>
        <p:spPr bwMode="auto">
          <a:xfrm>
            <a:off x="1763688" y="1268760"/>
            <a:ext cx="532111" cy="695355"/>
          </a:xfrm>
          <a:prstGeom prst="rect">
            <a:avLst/>
          </a:prstGeom>
          <a:noFill/>
        </p:spPr>
      </p:pic>
      <p:pic>
        <p:nvPicPr>
          <p:cNvPr id="26" name="Picture 2" descr="http://photos1.blogger.com/blogger/7530/157/1600/pooh-piglet-eeyore-tigger-kanga-sitting-at-a-table-while-chrisopher-robin-talks-to-them-standing-with-a-wagon-in-background.jpg">
            <a:hlinkClick r:id="rId41"/>
          </p:cNvPr>
          <p:cNvPicPr>
            <a:picLocks noChangeAspect="1" noChangeArrowheads="1"/>
          </p:cNvPicPr>
          <p:nvPr/>
        </p:nvPicPr>
        <p:blipFill>
          <a:blip r:embed="rId42" cstate="email">
            <a:lum contrast="10000"/>
          </a:blip>
          <a:srcRect/>
          <a:stretch>
            <a:fillRect/>
          </a:stretch>
        </p:blipFill>
        <p:spPr bwMode="auto">
          <a:xfrm>
            <a:off x="4860032" y="2924944"/>
            <a:ext cx="570626" cy="432048"/>
          </a:xfrm>
          <a:prstGeom prst="rect">
            <a:avLst/>
          </a:prstGeom>
          <a:noFill/>
        </p:spPr>
      </p:pic>
      <p:pic>
        <p:nvPicPr>
          <p:cNvPr id="27" name="Picture 2" descr="http://admin.baby.disney.ru/wp-content/uploads/2013/01/71864-Winnie_a1-1530x1800.jpg">
            <a:hlinkClick r:id="rId43"/>
          </p:cNvPr>
          <p:cNvPicPr>
            <a:picLocks noChangeAspect="1" noChangeArrowheads="1"/>
          </p:cNvPicPr>
          <p:nvPr/>
        </p:nvPicPr>
        <p:blipFill>
          <a:blip r:embed="rId4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40000"/>
          </a:blip>
          <a:srcRect/>
          <a:stretch>
            <a:fillRect/>
          </a:stretch>
        </p:blipFill>
        <p:spPr bwMode="auto">
          <a:xfrm>
            <a:off x="6804248" y="4797152"/>
            <a:ext cx="428448" cy="504056"/>
          </a:xfrm>
          <a:prstGeom prst="rect">
            <a:avLst/>
          </a:prstGeom>
          <a:noFill/>
        </p:spPr>
      </p:pic>
      <p:pic>
        <p:nvPicPr>
          <p:cNvPr id="28" name="Picture 4" descr="https://c2.staticflickr.com/8/7220/6877778464_a362650a79_z.jpg">
            <a:hlinkClick r:id="rId45"/>
          </p:cNvPr>
          <p:cNvPicPr>
            <a:picLocks noChangeAspect="1" noChangeArrowheads="1"/>
          </p:cNvPicPr>
          <p:nvPr/>
        </p:nvPicPr>
        <p:blipFill>
          <a:blip r:embed="rId46" cstate="email"/>
          <a:srcRect/>
          <a:stretch>
            <a:fillRect/>
          </a:stretch>
        </p:blipFill>
        <p:spPr bwMode="auto">
          <a:xfrm>
            <a:off x="1619672" y="5085184"/>
            <a:ext cx="648072" cy="486000"/>
          </a:xfrm>
          <a:prstGeom prst="rect">
            <a:avLst/>
          </a:prstGeom>
          <a:noFill/>
        </p:spPr>
      </p:pic>
      <p:pic>
        <p:nvPicPr>
          <p:cNvPr id="29" name="Picture 2" descr="http://www.whettonandgrosch.co.uk/wp-content/uploads/2014/03/rupert-familya.jpg">
            <a:hlinkClick r:id="rId47"/>
          </p:cNvPr>
          <p:cNvPicPr>
            <a:picLocks noChangeAspect="1" noChangeArrowheads="1"/>
          </p:cNvPicPr>
          <p:nvPr/>
        </p:nvPicPr>
        <p:blipFill>
          <a:blip r:embed="rId48" cstate="email">
            <a:lum bright="-10000" contrast="20000"/>
          </a:blip>
          <a:srcRect/>
          <a:stretch>
            <a:fillRect/>
          </a:stretch>
        </p:blipFill>
        <p:spPr bwMode="auto">
          <a:xfrm>
            <a:off x="2771800" y="1340768"/>
            <a:ext cx="675906" cy="504055"/>
          </a:xfrm>
          <a:prstGeom prst="rect">
            <a:avLst/>
          </a:prstGeom>
          <a:noFill/>
        </p:spPr>
      </p:pic>
      <p:pic>
        <p:nvPicPr>
          <p:cNvPr id="30" name="Picture 2" descr="http://www.ellipsanime.com/Video/flv/Rupert.flv.jpg">
            <a:hlinkClick r:id="rId49"/>
          </p:cNvPr>
          <p:cNvPicPr>
            <a:picLocks noChangeAspect="1" noChangeArrowheads="1"/>
          </p:cNvPicPr>
          <p:nvPr/>
        </p:nvPicPr>
        <p:blipFill>
          <a:blip r:embed="rId50" cstate="email"/>
          <a:srcRect/>
          <a:stretch>
            <a:fillRect/>
          </a:stretch>
        </p:blipFill>
        <p:spPr bwMode="auto">
          <a:xfrm>
            <a:off x="1660611" y="2852936"/>
            <a:ext cx="642429" cy="448790"/>
          </a:xfrm>
          <a:prstGeom prst="rect">
            <a:avLst/>
          </a:prstGeom>
          <a:noFill/>
        </p:spPr>
      </p:pic>
      <p:pic>
        <p:nvPicPr>
          <p:cNvPr id="31" name="Picture 2" descr="http://www.classicrupertbearshop.com/media/RUPERT_COTTAGE1.jpg">
            <a:hlinkClick r:id="rId51"/>
          </p:cNvPr>
          <p:cNvPicPr>
            <a:picLocks noChangeAspect="1" noChangeArrowheads="1"/>
          </p:cNvPicPr>
          <p:nvPr/>
        </p:nvPicPr>
        <p:blipFill>
          <a:blip r:embed="rId52" cstate="email"/>
          <a:srcRect/>
          <a:stretch>
            <a:fillRect/>
          </a:stretch>
        </p:blipFill>
        <p:spPr bwMode="auto">
          <a:xfrm>
            <a:off x="3923928" y="1340768"/>
            <a:ext cx="675818" cy="504056"/>
          </a:xfrm>
          <a:prstGeom prst="rect">
            <a:avLst/>
          </a:prstGeom>
          <a:noFill/>
        </p:spPr>
      </p:pic>
      <p:pic>
        <p:nvPicPr>
          <p:cNvPr id="32" name="Picture 4" descr="http://img06.shop-pro.jp/PA01135/614/product/32894698.jpg?20130209013808">
            <a:hlinkClick r:id="rId53"/>
          </p:cNvPr>
          <p:cNvPicPr>
            <a:picLocks noChangeAspect="1" noChangeArrowheads="1"/>
          </p:cNvPicPr>
          <p:nvPr/>
        </p:nvPicPr>
        <p:blipFill>
          <a:blip r:embed="rId5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30000"/>
          </a:blip>
          <a:srcRect/>
          <a:stretch>
            <a:fillRect/>
          </a:stretch>
        </p:blipFill>
        <p:spPr bwMode="auto">
          <a:xfrm>
            <a:off x="5004048" y="2060848"/>
            <a:ext cx="445269" cy="727737"/>
          </a:xfrm>
          <a:prstGeom prst="rect">
            <a:avLst/>
          </a:prstGeom>
          <a:noFill/>
        </p:spPr>
      </p:pic>
      <p:pic>
        <p:nvPicPr>
          <p:cNvPr id="33" name="Picture 2" descr="File:2009 at Paddington station - Paddington bear statue.jpg">
            <a:hlinkClick r:id="rId55"/>
          </p:cNvPr>
          <p:cNvPicPr>
            <a:picLocks noChangeAspect="1" noChangeArrowheads="1"/>
          </p:cNvPicPr>
          <p:nvPr/>
        </p:nvPicPr>
        <p:blipFill>
          <a:blip r:embed="rId56" cstate="email">
            <a:lum contrast="20000"/>
          </a:blip>
          <a:srcRect/>
          <a:stretch>
            <a:fillRect/>
          </a:stretch>
        </p:blipFill>
        <p:spPr bwMode="auto">
          <a:xfrm>
            <a:off x="2843808" y="2852936"/>
            <a:ext cx="576064" cy="432048"/>
          </a:xfrm>
          <a:prstGeom prst="rect">
            <a:avLst/>
          </a:prstGeom>
          <a:noFill/>
        </p:spPr>
      </p:pic>
      <p:pic>
        <p:nvPicPr>
          <p:cNvPr id="34" name="Picture 2" descr="http://images.canberratimes.com.au/2014/12/08/6069951/Article%20Lead%20-%20wide63880349122jm7image.related.articleLeadwide.729x410.1216e5.png1418362690526.jpg-620x349.jpg">
            <a:hlinkClick r:id="rId57"/>
          </p:cNvPr>
          <p:cNvPicPr>
            <a:picLocks noChangeAspect="1" noChangeArrowheads="1"/>
          </p:cNvPicPr>
          <p:nvPr/>
        </p:nvPicPr>
        <p:blipFill>
          <a:blip r:embed="rId58" cstate="email"/>
          <a:srcRect/>
          <a:stretch>
            <a:fillRect/>
          </a:stretch>
        </p:blipFill>
        <p:spPr bwMode="auto">
          <a:xfrm>
            <a:off x="2843808" y="2204864"/>
            <a:ext cx="584926" cy="432048"/>
          </a:xfrm>
          <a:prstGeom prst="rect">
            <a:avLst/>
          </a:prstGeom>
          <a:noFill/>
        </p:spPr>
      </p:pic>
      <p:pic>
        <p:nvPicPr>
          <p:cNvPr id="35" name="Picture 2" descr="http://www.hamleys.com/images/_lib/steiff-limited-edition-paddington-bear-78151-0-1417083604000.jpg">
            <a:hlinkClick r:id="rId59"/>
          </p:cNvPr>
          <p:cNvPicPr>
            <a:picLocks noChangeAspect="1" noChangeArrowheads="1"/>
          </p:cNvPicPr>
          <p:nvPr/>
        </p:nvPicPr>
        <p:blipFill>
          <a:blip r:embed="rId60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60032" y="1340768"/>
            <a:ext cx="576064" cy="576064"/>
          </a:xfrm>
          <a:prstGeom prst="rect">
            <a:avLst/>
          </a:prstGeom>
          <a:noFill/>
        </p:spPr>
      </p:pic>
      <p:pic>
        <p:nvPicPr>
          <p:cNvPr id="25602" name="Picture 2" descr="http://0.static-atcloud.com/files/comments/136/1369098/images/1_display.jpg">
            <a:hlinkClick r:id="rId61"/>
          </p:cNvPr>
          <p:cNvPicPr>
            <a:picLocks noChangeAspect="1" noChangeArrowheads="1"/>
          </p:cNvPicPr>
          <p:nvPr/>
        </p:nvPicPr>
        <p:blipFill>
          <a:blip r:embed="rId62" cstate="email"/>
          <a:srcRect/>
          <a:stretch>
            <a:fillRect/>
          </a:stretch>
        </p:blipFill>
        <p:spPr bwMode="auto">
          <a:xfrm>
            <a:off x="2843808" y="3573016"/>
            <a:ext cx="605650" cy="432048"/>
          </a:xfrm>
          <a:prstGeom prst="rect">
            <a:avLst/>
          </a:prstGeom>
          <a:noFill/>
        </p:spPr>
      </p:pic>
      <p:pic>
        <p:nvPicPr>
          <p:cNvPr id="38" name="Picture 2" descr="http://www.christmasheaven.ru/images/articles/lavrovskay_fabrika_2.jpg">
            <a:hlinkClick r:id="rId63"/>
          </p:cNvPr>
          <p:cNvPicPr>
            <a:picLocks noChangeAspect="1" noChangeArrowheads="1"/>
          </p:cNvPicPr>
          <p:nvPr/>
        </p:nvPicPr>
        <p:blipFill>
          <a:blip r:embed="rId64" cstate="print">
            <a:clrChange>
              <a:clrFrom>
                <a:srgbClr val="F0EBE7"/>
              </a:clrFrom>
              <a:clrTo>
                <a:srgbClr val="F0EBE7">
                  <a:alpha val="0"/>
                </a:srgbClr>
              </a:clrTo>
            </a:clrChange>
            <a:lum bright="-20000" contrast="40000"/>
          </a:blip>
          <a:srcRect l="27719" t="11760" r="50861" b="9281"/>
          <a:stretch>
            <a:fillRect/>
          </a:stretch>
        </p:blipFill>
        <p:spPr bwMode="auto">
          <a:xfrm>
            <a:off x="7740352" y="1196752"/>
            <a:ext cx="312545" cy="864095"/>
          </a:xfrm>
          <a:prstGeom prst="rect">
            <a:avLst/>
          </a:prstGeom>
          <a:noFill/>
        </p:spPr>
      </p:pic>
      <p:pic>
        <p:nvPicPr>
          <p:cNvPr id="40" name="Picture 10" descr="http://reshetnikov.ucoz.com/_fr/10/3109354.jpg">
            <a:hlinkClick r:id="rId65"/>
          </p:cNvPr>
          <p:cNvPicPr>
            <a:picLocks noChangeAspect="1" noChangeArrowheads="1"/>
          </p:cNvPicPr>
          <p:nvPr/>
        </p:nvPicPr>
        <p:blipFill>
          <a:blip r:embed="rId6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68344" y="4725144"/>
            <a:ext cx="457349" cy="725224"/>
          </a:xfrm>
          <a:prstGeom prst="rect">
            <a:avLst/>
          </a:prstGeom>
          <a:noFill/>
        </p:spPr>
      </p:pic>
      <p:pic>
        <p:nvPicPr>
          <p:cNvPr id="41" name="Picture 4" descr="http://gorod.tomsk.ru/uploads/28460/1242185265/Medvezhjasemja.jpg">
            <a:hlinkClick r:id="rId67"/>
          </p:cNvPr>
          <p:cNvPicPr>
            <a:picLocks noChangeAspect="1" noChangeArrowheads="1"/>
          </p:cNvPicPr>
          <p:nvPr/>
        </p:nvPicPr>
        <p:blipFill>
          <a:blip r:embed="rId68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67944" y="5013176"/>
            <a:ext cx="629213" cy="548680"/>
          </a:xfrm>
          <a:prstGeom prst="rect">
            <a:avLst/>
          </a:prstGeom>
          <a:noFill/>
        </p:spPr>
      </p:pic>
      <p:pic>
        <p:nvPicPr>
          <p:cNvPr id="42" name="Picture 2" descr="http://www.souvenirs-online.ru/pic/articles/russian_souvenirs/345-6.jpg">
            <a:hlinkClick r:id="rId69"/>
          </p:cNvPr>
          <p:cNvPicPr>
            <a:picLocks noChangeAspect="1" noChangeArrowheads="1"/>
          </p:cNvPicPr>
          <p:nvPr/>
        </p:nvPicPr>
        <p:blipFill>
          <a:blip r:embed="rId70" cstate="email">
            <a:clrChange>
              <a:clrFrom>
                <a:srgbClr val="FFF7F4"/>
              </a:clrFrom>
              <a:clrTo>
                <a:srgbClr val="FFF7F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96336" y="3140968"/>
            <a:ext cx="432048" cy="666633"/>
          </a:xfrm>
          <a:prstGeom prst="rect">
            <a:avLst/>
          </a:prstGeom>
          <a:noFill/>
        </p:spPr>
      </p:pic>
      <p:pic>
        <p:nvPicPr>
          <p:cNvPr id="43" name="Picture 2" descr="http://www.umni4ka.ru/assets/images/Klimo/Dergunchiki/c%20114.jpg">
            <a:hlinkClick r:id="rId71"/>
          </p:cNvPr>
          <p:cNvPicPr>
            <a:picLocks noChangeAspect="1" noChangeArrowheads="1"/>
          </p:cNvPicPr>
          <p:nvPr/>
        </p:nvPicPr>
        <p:blipFill>
          <a:blip r:embed="rId72" cstate="email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</a:blip>
          <a:srcRect r="12723"/>
          <a:stretch>
            <a:fillRect/>
          </a:stretch>
        </p:blipFill>
        <p:spPr bwMode="auto">
          <a:xfrm>
            <a:off x="3419872" y="5301208"/>
            <a:ext cx="648072" cy="833236"/>
          </a:xfrm>
          <a:prstGeom prst="rect">
            <a:avLst/>
          </a:prstGeom>
          <a:noFill/>
        </p:spPr>
      </p:pic>
      <p:pic>
        <p:nvPicPr>
          <p:cNvPr id="44" name="Picture 8" descr="http://pogudin-oleg.ru/_fr/10/1734512.png">
            <a:hlinkClick r:id="rId73"/>
          </p:cNvPr>
          <p:cNvPicPr>
            <a:picLocks noChangeAspect="1" noChangeArrowheads="1"/>
          </p:cNvPicPr>
          <p:nvPr/>
        </p:nvPicPr>
        <p:blipFill>
          <a:blip r:embed="rId74" cstate="email"/>
          <a:srcRect/>
          <a:stretch>
            <a:fillRect/>
          </a:stretch>
        </p:blipFill>
        <p:spPr bwMode="auto">
          <a:xfrm>
            <a:off x="5508104" y="5661248"/>
            <a:ext cx="633808" cy="469404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45" name="Picture 2" descr="http://img13.nnm.me/d/f/5/b/e/d34be773f71322031d1e5b0d3ca.jpg">
            <a:hlinkClick r:id="rId75"/>
          </p:cNvPr>
          <p:cNvPicPr>
            <a:picLocks noChangeAspect="1" noChangeArrowheads="1"/>
          </p:cNvPicPr>
          <p:nvPr/>
        </p:nvPicPr>
        <p:blipFill>
          <a:blip r:embed="rId76" cstate="email">
            <a:clrChange>
              <a:clrFrom>
                <a:srgbClr val="FCFEF3"/>
              </a:clrFrom>
              <a:clrTo>
                <a:srgbClr val="FCFEF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52320" y="3861048"/>
            <a:ext cx="599156" cy="908720"/>
          </a:xfrm>
          <a:prstGeom prst="rect">
            <a:avLst/>
          </a:prstGeom>
          <a:noFill/>
        </p:spPr>
      </p:pic>
      <p:pic>
        <p:nvPicPr>
          <p:cNvPr id="46" name="Picture 12" descr="http://dymka.teploruk.ru/i/resize/?c=nvBahiAqBdhuAel8bBC2bc5ycDel8btCguuChdpCpfpeddai5purdap3oohgfoag33gbbdao_3f">
            <a:hlinkClick r:id="rId77"/>
          </p:cNvPr>
          <p:cNvPicPr>
            <a:picLocks noChangeAspect="1" noChangeArrowheads="1"/>
          </p:cNvPicPr>
          <p:nvPr/>
        </p:nvPicPr>
        <p:blipFill>
          <a:blip r:embed="rId78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67944" y="4221088"/>
            <a:ext cx="504056" cy="757007"/>
          </a:xfrm>
          <a:prstGeom prst="rect">
            <a:avLst/>
          </a:prstGeom>
          <a:noFill/>
        </p:spPr>
      </p:pic>
      <p:pic>
        <p:nvPicPr>
          <p:cNvPr id="47" name="Picture 2" descr="http://img1.liveinternet.ru/images/attach/c/6/90/318/90318879_large_0011015Balalaechniknarybe.png">
            <a:hlinkClick r:id="rId79"/>
          </p:cNvPr>
          <p:cNvPicPr>
            <a:picLocks noChangeAspect="1" noChangeArrowheads="1"/>
          </p:cNvPicPr>
          <p:nvPr/>
        </p:nvPicPr>
        <p:blipFill>
          <a:blip r:embed="rId80" cstate="email"/>
          <a:srcRect/>
          <a:stretch>
            <a:fillRect/>
          </a:stretch>
        </p:blipFill>
        <p:spPr bwMode="auto">
          <a:xfrm rot="19664552">
            <a:off x="4913136" y="4818318"/>
            <a:ext cx="1117866" cy="792088"/>
          </a:xfrm>
          <a:prstGeom prst="rect">
            <a:avLst/>
          </a:prstGeom>
          <a:noFill/>
        </p:spPr>
      </p:pic>
      <p:pic>
        <p:nvPicPr>
          <p:cNvPr id="3074" name="Picture 2" descr="http://nachalka.com/sites/default/userpic/tanyana/0003-003-CHem-znamenito-Dymkovo.jpg">
            <a:hlinkClick r:id="rId81"/>
          </p:cNvPr>
          <p:cNvPicPr>
            <a:picLocks noChangeAspect="1" noChangeArrowheads="1"/>
          </p:cNvPicPr>
          <p:nvPr/>
        </p:nvPicPr>
        <p:blipFill>
          <a:blip r:embed="rId8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52320" y="2204864"/>
            <a:ext cx="660073" cy="792088"/>
          </a:xfrm>
          <a:prstGeom prst="rect">
            <a:avLst/>
          </a:prstGeom>
          <a:noFill/>
        </p:spPr>
      </p:pic>
      <p:pic>
        <p:nvPicPr>
          <p:cNvPr id="3076" name="Picture 4" descr="http://www.dymkatoy.ru/sc-pic/i0128.png">
            <a:hlinkClick r:id="rId83"/>
          </p:cNvPr>
          <p:cNvPicPr>
            <a:picLocks noChangeAspect="1" noChangeArrowheads="1"/>
          </p:cNvPicPr>
          <p:nvPr/>
        </p:nvPicPr>
        <p:blipFill>
          <a:blip r:embed="rId84" cstate="print"/>
          <a:srcRect/>
          <a:stretch>
            <a:fillRect/>
          </a:stretch>
        </p:blipFill>
        <p:spPr bwMode="auto">
          <a:xfrm>
            <a:off x="2483768" y="5517232"/>
            <a:ext cx="412254" cy="673759"/>
          </a:xfrm>
          <a:prstGeom prst="rect">
            <a:avLst/>
          </a:prstGeom>
          <a:noFill/>
        </p:spPr>
      </p:pic>
      <p:pic>
        <p:nvPicPr>
          <p:cNvPr id="3078" name="Picture 6" descr="http://jili-bili.ru/files/products/10/small/138451797598.jpg">
            <a:hlinkClick r:id="rId85"/>
          </p:cNvPr>
          <p:cNvPicPr>
            <a:picLocks noChangeAspect="1" noChangeArrowheads="1"/>
          </p:cNvPicPr>
          <p:nvPr/>
        </p:nvPicPr>
        <p:blipFill>
          <a:blip r:embed="rId8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20272" y="5517232"/>
            <a:ext cx="593007" cy="504056"/>
          </a:xfrm>
          <a:prstGeom prst="rect">
            <a:avLst/>
          </a:prstGeom>
          <a:noFill/>
        </p:spPr>
      </p:pic>
      <p:pic>
        <p:nvPicPr>
          <p:cNvPr id="49" name="Рисунок 48" descr="mishka_teddy3.gif"/>
          <p:cNvPicPr>
            <a:picLocks noChangeAspect="1"/>
          </p:cNvPicPr>
          <p:nvPr/>
        </p:nvPicPr>
        <p:blipFill>
          <a:blip r:embed="rId87" cstate="email"/>
          <a:srcRect l="22784" t="64098" r="25808"/>
          <a:stretch>
            <a:fillRect/>
          </a:stretch>
        </p:blipFill>
        <p:spPr>
          <a:xfrm>
            <a:off x="3923928" y="3573016"/>
            <a:ext cx="1081529" cy="648072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971600" y="395953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</a:rPr>
              <a:t>                               References 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48" name="Управляющая кнопка: в начало 47">
            <a:hlinkClick r:id="rId88" action="ppaction://hlinksldjump" highlightClick="1"/>
          </p:cNvPr>
          <p:cNvSpPr/>
          <p:nvPr/>
        </p:nvSpPr>
        <p:spPr>
          <a:xfrm>
            <a:off x="8568480" y="6237312"/>
            <a:ext cx="360000" cy="360040"/>
          </a:xfrm>
          <a:prstGeom prst="actionButtonBeginning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" name="Рисунок 50" descr="13439_16805_16806x.jpg">
            <a:hlinkClick r:id="rId89"/>
          </p:cNvPr>
          <p:cNvPicPr>
            <a:picLocks noChangeAspect="1"/>
          </p:cNvPicPr>
          <p:nvPr/>
        </p:nvPicPr>
        <p:blipFill>
          <a:blip r:embed="rId9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8296" y="1988840"/>
            <a:ext cx="648000" cy="648000"/>
          </a:xfrm>
          <a:prstGeom prst="rect">
            <a:avLst/>
          </a:prstGeom>
        </p:spPr>
      </p:pic>
      <p:pic>
        <p:nvPicPr>
          <p:cNvPr id="52" name="Рисунок 51" descr="Sweetie-Tubs-mocha-brown-teddy-bear-65in__74127.1408317677.1280.1280.jpg">
            <a:hlinkClick r:id="rId91"/>
          </p:cNvPr>
          <p:cNvPicPr>
            <a:picLocks noChangeAspect="1"/>
          </p:cNvPicPr>
          <p:nvPr/>
        </p:nvPicPr>
        <p:blipFill>
          <a:blip r:embed="rId92" cstate="email">
            <a:clrChange>
              <a:clrFrom>
                <a:srgbClr val="F4F5F0"/>
              </a:clrFrom>
              <a:clrTo>
                <a:srgbClr val="F4F5F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52120" y="1268760"/>
            <a:ext cx="736707" cy="648072"/>
          </a:xfrm>
          <a:prstGeom prst="rect">
            <a:avLst/>
          </a:prstGeom>
        </p:spPr>
      </p:pic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5ed1e11e1ba3649c2e6ec94ac69f7171ff04f46"/>
</p:tagLst>
</file>

<file path=ppt/theme/theme1.xml><?xml version="1.0" encoding="utf-8"?>
<a:theme xmlns:a="http://schemas.openxmlformats.org/drawingml/2006/main" name="Тема Office">
  <a:themeElements>
    <a:clrScheme name="Другая 13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2060"/>
      </a:hlink>
      <a:folHlink>
        <a:srgbClr val="00206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3651</TotalTime>
  <Words>573</Words>
  <Application>Microsoft Office PowerPoint</Application>
  <PresentationFormat>Экран (4:3)</PresentationFormat>
  <Paragraphs>133</Paragraphs>
  <Slides>16</Slides>
  <Notes>14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135</dc:creator>
  <cp:lastModifiedBy>USER</cp:lastModifiedBy>
  <cp:revision>97</cp:revision>
  <dcterms:created xsi:type="dcterms:W3CDTF">2015-03-06T21:55:00Z</dcterms:created>
  <dcterms:modified xsi:type="dcterms:W3CDTF">2018-02-18T18:56:11Z</dcterms:modified>
</cp:coreProperties>
</file>