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60" r:id="rId5"/>
    <p:sldId id="258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Александр" initials="А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A8859-7D01-470C-8912-CFED67EAC049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5AE88-94D0-44BB-AE04-21E368504F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17102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A8859-7D01-470C-8912-CFED67EAC049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5AE88-94D0-44BB-AE04-21E368504F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34294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A8859-7D01-470C-8912-CFED67EAC049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5AE88-94D0-44BB-AE04-21E368504F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10819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A8859-7D01-470C-8912-CFED67EAC049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5AE88-94D0-44BB-AE04-21E368504F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52536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A8859-7D01-470C-8912-CFED67EAC049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5AE88-94D0-44BB-AE04-21E368504F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04347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A8859-7D01-470C-8912-CFED67EAC049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5AE88-94D0-44BB-AE04-21E368504F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42586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A8859-7D01-470C-8912-CFED67EAC049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5AE88-94D0-44BB-AE04-21E368504F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26785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A8859-7D01-470C-8912-CFED67EAC049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5AE88-94D0-44BB-AE04-21E368504F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10072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A8859-7D01-470C-8912-CFED67EAC049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5AE88-94D0-44BB-AE04-21E368504F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13409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A8859-7D01-470C-8912-CFED67EAC049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5AE88-94D0-44BB-AE04-21E368504F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03964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A8859-7D01-470C-8912-CFED67EAC049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5AE88-94D0-44BB-AE04-21E368504F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24200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colorTemperature colorTemp="7200"/>
                    </a14:imgEffect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4A8859-7D01-470C-8912-CFED67EAC049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B5AE88-94D0-44BB-AE04-21E368504F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9341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Culture Corner </a:t>
            </a:r>
            <a:endParaRPr lang="ru-RU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Today is the _ of November.</a:t>
            </a:r>
          </a:p>
          <a:p>
            <a:r>
              <a:rPr lang="en-US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Today is __________. </a:t>
            </a:r>
            <a:endParaRPr lang="ru-RU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043672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/>
              <a:t>SB p 41 ex 2 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273" t="23111" r="24529" b="10768"/>
          <a:stretch/>
        </p:blipFill>
        <p:spPr bwMode="auto">
          <a:xfrm rot="16200000">
            <a:off x="-478147" y="478147"/>
            <a:ext cx="6857999" cy="59017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82909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88" t="29563" r="27044" b="35219"/>
          <a:stretch/>
        </p:blipFill>
        <p:spPr bwMode="auto">
          <a:xfrm>
            <a:off x="-891" y="980728"/>
            <a:ext cx="9178082" cy="40324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891266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 smtClean="0"/>
              <a:t>WB p 26 ex 1 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193" t="24006" r="27626" b="4541"/>
          <a:stretch/>
        </p:blipFill>
        <p:spPr bwMode="auto">
          <a:xfrm rot="16200000">
            <a:off x="-819151" y="815684"/>
            <a:ext cx="6884239" cy="520039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865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Homework 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Рабочая тетрадь, с 26 </a:t>
            </a:r>
            <a:r>
              <a:rPr lang="ru-RU" b="1" dirty="0" err="1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упр</a:t>
            </a: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2, 3 – </a:t>
            </a: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напечатать в файл </a:t>
            </a:r>
            <a:r>
              <a:rPr lang="en-US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Word</a:t>
            </a: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прислать на почту или в </a:t>
            </a:r>
            <a:r>
              <a:rPr lang="ru-RU" b="1" dirty="0" err="1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лс</a:t>
            </a: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</a:t>
            </a:r>
            <a:r>
              <a:rPr lang="ru-RU" b="1" dirty="0" err="1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дневник.ру</a:t>
            </a:r>
            <a:endParaRPr lang="ru-RU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3049836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46</Words>
  <Application>Microsoft Office PowerPoint</Application>
  <PresentationFormat>Экран (4:3)</PresentationFormat>
  <Paragraphs>7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Culture Corner </vt:lpstr>
      <vt:lpstr>SB p 41 ex 2 </vt:lpstr>
      <vt:lpstr>Презентация PowerPoint</vt:lpstr>
      <vt:lpstr>WB p 26 ex 1 </vt:lpstr>
      <vt:lpstr>Homework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Culture Corner </dc:title>
  <dc:creator>Александр</dc:creator>
  <cp:lastModifiedBy>Александр</cp:lastModifiedBy>
  <cp:revision>3</cp:revision>
  <dcterms:created xsi:type="dcterms:W3CDTF">2020-11-07T18:50:12Z</dcterms:created>
  <dcterms:modified xsi:type="dcterms:W3CDTF">2020-11-23T17:15:38Z</dcterms:modified>
</cp:coreProperties>
</file>