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4" r:id="rId8"/>
    <p:sldId id="265" r:id="rId9"/>
    <p:sldId id="266" r:id="rId10"/>
    <p:sldId id="261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802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507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85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98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458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800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864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587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477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939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504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3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1BF70-38B4-41E1-B92F-62167FA7D4E2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1E0AF-6E09-40BB-9AF4-D79049BC7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466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4.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 after day.</a:t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Lesson 1. Day in, day out.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the _ of November.</a:t>
            </a:r>
          </a:p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is ___________.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892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323" t="21825" r="23809" b="35715"/>
          <a:stretch/>
        </p:blipFill>
        <p:spPr bwMode="auto">
          <a:xfrm>
            <a:off x="178" y="1196752"/>
            <a:ext cx="9149827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002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52872"/>
          </a:xfrm>
        </p:spPr>
        <p:txBody>
          <a:bodyPr>
            <a:normAutofit/>
          </a:bodyPr>
          <a:lstStyle/>
          <a:p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Harry Potter’s daily routine </a:t>
            </a:r>
            <a:endParaRPr lang="ru-RU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52578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Hi, everybody! I’m Harry Potter. I’m young magician. I live with the </a:t>
            </a:r>
            <a:r>
              <a:rPr lang="en-US" sz="3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Dursley</a:t>
            </a:r>
            <a:r>
              <a:rPr lang="en-US" sz="3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family and I go to Hogwarts School. When I’m at school, I always have breakfast in the Great Hall. I study a lot of interesting subjects about magic. I study </a:t>
            </a:r>
            <a:r>
              <a:rPr lang="en-US" sz="3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Herbology</a:t>
            </a:r>
            <a:r>
              <a:rPr lang="en-US" sz="3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at the greenhouse twice a week and I study the night skies every </a:t>
            </a:r>
            <a:r>
              <a:rPr lang="en-US" sz="3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Wendesdays</a:t>
            </a:r>
            <a:r>
              <a:rPr lang="en-US" sz="3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at midnight. In my free time, I often play </a:t>
            </a:r>
            <a:r>
              <a:rPr lang="en-US" sz="3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Quidditch</a:t>
            </a:r>
            <a:r>
              <a:rPr lang="en-US" sz="3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after dinner I meet my friends in the common room and then I sleep in my house dormitory. </a:t>
            </a:r>
            <a:endParaRPr lang="ru-RU" sz="3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50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36 </a:t>
            </a:r>
            <a:r>
              <a:rPr lang="ru-RU" dirty="0" err="1" smtClean="0"/>
              <a:t>упр</a:t>
            </a:r>
            <a:r>
              <a:rPr lang="ru-RU" dirty="0" smtClean="0"/>
              <a:t> 2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Ответить на вопросы викторины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54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3" t="24030" r="6838" b="6177"/>
          <a:stretch/>
        </p:blipFill>
        <p:spPr>
          <a:xfrm>
            <a:off x="263237" y="1484784"/>
            <a:ext cx="8769470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383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Adverbs of frequency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Always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Usually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Generally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Often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Sometimes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Hardly ever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Rarely/ seldom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Never 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54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37 </a:t>
            </a:r>
            <a:r>
              <a:rPr lang="ru-RU" dirty="0" err="1" smtClean="0"/>
              <a:t>упр</a:t>
            </a:r>
            <a:r>
              <a:rPr lang="ru-RU" dirty="0" smtClean="0"/>
              <a:t> 4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Поставить глаголы в 3 лицо</a:t>
            </a:r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(добавить окончание, обращая внимание на правописание)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37 </a:t>
            </a:r>
            <a:r>
              <a:rPr lang="ru-RU" dirty="0" err="1" smtClean="0"/>
              <a:t>упр</a:t>
            </a:r>
            <a:r>
              <a:rPr lang="ru-RU" dirty="0" smtClean="0"/>
              <a:t> 5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Поставить верную форму глагола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77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Учебник, с 37 </a:t>
            </a:r>
            <a:r>
              <a:rPr lang="ru-RU" dirty="0" err="1" smtClean="0"/>
              <a:t>упр</a:t>
            </a:r>
            <a:r>
              <a:rPr lang="ru-RU" dirty="0" smtClean="0"/>
              <a:t> 6а) в)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Поставить в правильном порядке слова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314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2" t="21032" r="17897" b="13889"/>
          <a:stretch/>
        </p:blipFill>
        <p:spPr bwMode="auto">
          <a:xfrm>
            <a:off x="0" y="1548280"/>
            <a:ext cx="9144000" cy="528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Выбрать верный вариант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01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Homework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886200"/>
            <a:ext cx="7632848" cy="1752600"/>
          </a:xfrm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Рабочая тетрадь с 23 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2, 3 + дополнительный файл в 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дневник.ру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546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206</Words>
  <Application>Microsoft Office PowerPoint</Application>
  <PresentationFormat>Экран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Module 4. Day after day. Lesson 1. Day in, day out.</vt:lpstr>
      <vt:lpstr>Презентация PowerPoint</vt:lpstr>
      <vt:lpstr>Harry Potter’s daily routine </vt:lpstr>
      <vt:lpstr>Учебник, с 36 упр 2 </vt:lpstr>
      <vt:lpstr>Present Simple </vt:lpstr>
      <vt:lpstr>Adverbs of frequency </vt:lpstr>
      <vt:lpstr>Учебник, с 37 упр 4 </vt:lpstr>
      <vt:lpstr>Учебник, с 37 упр 5</vt:lpstr>
      <vt:lpstr>Учебник, с 37 упр 6а) в)</vt:lpstr>
      <vt:lpstr>Выбрать верный вариант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4. Day after day. Lesson 1. Day in, day out.</dc:title>
  <dc:creator>Александр</dc:creator>
  <cp:lastModifiedBy>Александр</cp:lastModifiedBy>
  <cp:revision>9</cp:revision>
  <dcterms:created xsi:type="dcterms:W3CDTF">2020-11-06T15:46:40Z</dcterms:created>
  <dcterms:modified xsi:type="dcterms:W3CDTF">2020-11-08T10:25:53Z</dcterms:modified>
</cp:coreProperties>
</file>