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78" r:id="rId8"/>
    <p:sldId id="262" r:id="rId9"/>
    <p:sldId id="263" r:id="rId10"/>
    <p:sldId id="279" r:id="rId11"/>
    <p:sldId id="264" r:id="rId12"/>
    <p:sldId id="281" r:id="rId13"/>
    <p:sldId id="265" r:id="rId14"/>
    <p:sldId id="269" r:id="rId15"/>
    <p:sldId id="266" r:id="rId16"/>
    <p:sldId id="267" r:id="rId17"/>
    <p:sldId id="268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1" r:id="rId34"/>
  </p:sldIdLst>
  <p:sldSz cx="9144000" cy="6858000" type="screen4x3"/>
  <p:notesSz cx="6742113" cy="98726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33D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0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9525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EA07B1B-3D14-4867-8BC3-FEF0CE217739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9525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D8A4624-1EBF-40C9-8558-D959A6B4D4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5481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2444F2B-B419-4BF7-8BE5-ADEB7FA6C187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689475"/>
            <a:ext cx="5392737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BC48D58-4598-4960-A530-8ABC1143FF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3250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4A1FF2-4E29-4407-B005-F82B0CD1B0B7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9B9122-48BC-40BC-A55A-E455EB8708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58AF72-4570-45B7-BC07-2DDDEA187155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B9D0D5-116E-4905-BBD7-1F8399E4207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3803F3-9D90-496F-8BF3-4A345FC2DA6E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E6A818-E5D0-4047-998D-3A93E0D91F1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7AE156-0A4B-48D0-A8ED-269765A2FC5B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4A96BE-6F98-4096-803B-50E4A3DA220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DAD10D-3A04-483E-B822-AE359A44C435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1BCE04-B9D5-47C7-B27C-D3648BD17FE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111806-9712-4D58-944C-7A372AA82B6B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D8C3D5-9822-4E5B-A09B-EBC3A50EBBD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2DD5B5-8F4A-4D3D-B96E-B9D7B3895CB5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63FFD-EFE6-40EE-AEFB-340584FCEC1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18439C-1649-4DBE-A961-9EB685E3C409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3B5C3D-4850-4CED-A8FA-0FBC6EC47A0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5DC2AB-5EF3-4078-A512-25D703024BD8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E35330-A5ED-469E-9CC7-7787363E45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84BF41-0FEA-4D87-9C8C-9B5E6A8B2BAD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859467-A98B-4A73-95E2-0E287B9893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1E5BF4-AA2E-41D5-B2FB-1CB7B65D5AC3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70B3F3-8AB4-4738-81A9-378AE122930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2E2B4FB8-A3AD-43F0-B17B-2ACC93231AC3}" type="datetimeFigureOut">
              <a:rPr lang="ru-RU" smtClean="0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EB775A32-A87E-4CE3-903C-DBEDFA14E1B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450" y="2133600"/>
            <a:ext cx="7643813" cy="189388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400" dirty="0" smtClean="0">
                <a:solidFill>
                  <a:srgbClr val="033DBF"/>
                </a:solidFill>
                <a:latin typeface="Arial" pitchFamily="34" charset="0"/>
                <a:cs typeface="Arial" pitchFamily="34" charset="0"/>
              </a:rPr>
              <a:t>Центральные углы и углы, вписанные в окружность</a:t>
            </a:r>
            <a:endParaRPr lang="ru-RU" sz="5400" dirty="0">
              <a:solidFill>
                <a:srgbClr val="033DB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6" name="Рисунок 3" descr="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75" y="4286250"/>
            <a:ext cx="2716213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3"/>
          <p:cNvSpPr>
            <a:spLocks noGrp="1"/>
          </p:cNvSpPr>
          <p:nvPr>
            <p:ph type="title"/>
          </p:nvPr>
        </p:nvSpPr>
        <p:spPr bwMode="auto">
          <a:xfrm>
            <a:off x="1403350" y="260350"/>
            <a:ext cx="7000875" cy="8683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4800" b="1" cap="none" dirty="0" smtClean="0">
                <a:solidFill>
                  <a:srgbClr val="033DBF"/>
                </a:solidFill>
                <a:latin typeface="Arial" charset="0"/>
                <a:cs typeface="Arial" charset="0"/>
              </a:rPr>
              <a:t>Центральный угол-</a:t>
            </a:r>
          </a:p>
        </p:txBody>
      </p:sp>
      <p:sp>
        <p:nvSpPr>
          <p:cNvPr id="9219" name="TextBox 4"/>
          <p:cNvSpPr txBox="1">
            <a:spLocks noChangeArrowheads="1"/>
          </p:cNvSpPr>
          <p:nvPr/>
        </p:nvSpPr>
        <p:spPr bwMode="auto">
          <a:xfrm>
            <a:off x="1428750" y="1000125"/>
            <a:ext cx="750093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dirty="0">
                <a:cs typeface="Arial" charset="0"/>
              </a:rPr>
              <a:t>э</a:t>
            </a:r>
            <a:r>
              <a:rPr lang="ru-RU" sz="4000" dirty="0" smtClean="0">
                <a:cs typeface="Arial" charset="0"/>
              </a:rPr>
              <a:t>то </a:t>
            </a:r>
            <a:r>
              <a:rPr lang="ru-RU" sz="4000" dirty="0">
                <a:cs typeface="Arial" charset="0"/>
              </a:rPr>
              <a:t>угол с вершиной в центре окружности.</a:t>
            </a:r>
          </a:p>
        </p:txBody>
      </p:sp>
      <p:sp>
        <p:nvSpPr>
          <p:cNvPr id="6" name="Овал 5"/>
          <p:cNvSpPr/>
          <p:nvPr/>
        </p:nvSpPr>
        <p:spPr>
          <a:xfrm>
            <a:off x="2071688" y="2286000"/>
            <a:ext cx="4357687" cy="4357688"/>
          </a:xfrm>
          <a:prstGeom prst="ellipse">
            <a:avLst/>
          </a:prstGeom>
          <a:noFill/>
          <a:ln w="50800">
            <a:solidFill>
              <a:srgbClr val="033D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/>
          <p:cNvSpPr/>
          <p:nvPr/>
        </p:nvSpPr>
        <p:spPr>
          <a:xfrm flipH="1" flipV="1">
            <a:off x="4214813" y="4357688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2" name="Группа 18"/>
          <p:cNvGrpSpPr>
            <a:grpSpLocks/>
          </p:cNvGrpSpPr>
          <p:nvPr/>
        </p:nvGrpSpPr>
        <p:grpSpPr bwMode="auto">
          <a:xfrm>
            <a:off x="4214813" y="2924175"/>
            <a:ext cx="1576387" cy="3081338"/>
            <a:chOff x="4214809" y="2924165"/>
            <a:chExt cx="1576406" cy="3081371"/>
          </a:xfrm>
        </p:grpSpPr>
        <p:cxnSp>
          <p:nvCxnSpPr>
            <p:cNvPr id="9" name="Прямая соединительная линия 8"/>
            <p:cNvCxnSpPr>
              <a:stCxn id="6" idx="7"/>
            </p:cNvCxnSpPr>
            <p:nvPr/>
          </p:nvCxnSpPr>
          <p:spPr>
            <a:xfrm rot="16200000" flipH="1" flipV="1">
              <a:off x="4248147" y="2890827"/>
              <a:ext cx="1509729" cy="1576406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>
              <a:stCxn id="7" idx="6"/>
              <a:endCxn id="6" idx="5"/>
            </p:cNvCxnSpPr>
            <p:nvPr/>
          </p:nvCxnSpPr>
          <p:spPr>
            <a:xfrm rot="10800000" flipH="1" flipV="1">
              <a:off x="4214809" y="4429131"/>
              <a:ext cx="1576406" cy="1576405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Дуга 17"/>
          <p:cNvSpPr/>
          <p:nvPr/>
        </p:nvSpPr>
        <p:spPr>
          <a:xfrm rot="5091335">
            <a:off x="4167188" y="3932237"/>
            <a:ext cx="1187450" cy="1133475"/>
          </a:xfrm>
          <a:prstGeom prst="arc">
            <a:avLst>
              <a:gd name="adj1" fmla="val 11084927"/>
              <a:gd name="adj2" fmla="val 2105297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9224" name="Рисунок 20" descr="J0199361.WM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357188"/>
            <a:ext cx="1143000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5" name="TextBox 21"/>
          <p:cNvSpPr txBox="1">
            <a:spLocks noChangeArrowheads="1"/>
          </p:cNvSpPr>
          <p:nvPr/>
        </p:nvSpPr>
        <p:spPr bwMode="auto">
          <a:xfrm>
            <a:off x="3714750" y="4071938"/>
            <a:ext cx="357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cs typeface="Arial" charset="0"/>
              </a:rPr>
              <a:t>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 bwMode="auto">
          <a:xfrm>
            <a:off x="0" y="549275"/>
            <a:ext cx="8686800" cy="9398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36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Дуга окружности, соответствующая центральному углу</a:t>
            </a:r>
          </a:p>
        </p:txBody>
      </p:sp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357188" y="1428750"/>
            <a:ext cx="87868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>
                <a:cs typeface="Arial" charset="0"/>
              </a:rPr>
              <a:t>э</a:t>
            </a:r>
            <a:r>
              <a:rPr lang="ru-RU" sz="2800" dirty="0" smtClean="0">
                <a:cs typeface="Arial" charset="0"/>
              </a:rPr>
              <a:t>то </a:t>
            </a:r>
            <a:r>
              <a:rPr lang="ru-RU" sz="2800" dirty="0">
                <a:cs typeface="Arial" charset="0"/>
              </a:rPr>
              <a:t>часть окружности, расположенная внутри угла</a:t>
            </a:r>
          </a:p>
        </p:txBody>
      </p:sp>
      <p:sp>
        <p:nvSpPr>
          <p:cNvPr id="10244" name="TextBox 3"/>
          <p:cNvSpPr txBox="1">
            <a:spLocks noChangeArrowheads="1"/>
          </p:cNvSpPr>
          <p:nvPr/>
        </p:nvSpPr>
        <p:spPr bwMode="auto">
          <a:xfrm>
            <a:off x="65336" y="4763345"/>
            <a:ext cx="878681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dirty="0">
                <a:solidFill>
                  <a:srgbClr val="033DBF"/>
                </a:solidFill>
                <a:cs typeface="Arial" charset="0"/>
              </a:rPr>
              <a:t>Градусная мера дуги окружности </a:t>
            </a:r>
          </a:p>
          <a:p>
            <a:pPr algn="ctr"/>
            <a:r>
              <a:rPr lang="ru-RU" sz="2400" dirty="0" smtClean="0">
                <a:cs typeface="Arial" charset="0"/>
              </a:rPr>
              <a:t>равна градусной мере  </a:t>
            </a:r>
            <a:r>
              <a:rPr lang="ru-RU" sz="2400" dirty="0">
                <a:cs typeface="Arial" charset="0"/>
              </a:rPr>
              <a:t>соответствующего центрального угла.</a:t>
            </a:r>
          </a:p>
        </p:txBody>
      </p:sp>
      <p:sp>
        <p:nvSpPr>
          <p:cNvPr id="5" name="Овал 4"/>
          <p:cNvSpPr/>
          <p:nvPr/>
        </p:nvSpPr>
        <p:spPr>
          <a:xfrm>
            <a:off x="2357438" y="2000250"/>
            <a:ext cx="2786062" cy="2714625"/>
          </a:xfrm>
          <a:prstGeom prst="ellipse">
            <a:avLst/>
          </a:prstGeom>
          <a:noFill/>
          <a:ln w="50800">
            <a:solidFill>
              <a:srgbClr val="033D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0246" name="Группа 5"/>
          <p:cNvGrpSpPr>
            <a:grpSpLocks/>
          </p:cNvGrpSpPr>
          <p:nvPr/>
        </p:nvGrpSpPr>
        <p:grpSpPr bwMode="auto">
          <a:xfrm>
            <a:off x="3714750" y="2214563"/>
            <a:ext cx="857250" cy="2286000"/>
            <a:chOff x="4357685" y="2495537"/>
            <a:chExt cx="1576406" cy="3081371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 rot="16200000" flipH="1" flipV="1">
              <a:off x="4390523" y="2462699"/>
              <a:ext cx="1510728" cy="1576406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 rot="10800000" flipH="1" flipV="1">
              <a:off x="4357685" y="3999845"/>
              <a:ext cx="1576406" cy="1577063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Дуга 8"/>
          <p:cNvSpPr/>
          <p:nvPr/>
        </p:nvSpPr>
        <p:spPr>
          <a:xfrm rot="5400000">
            <a:off x="3119438" y="2476500"/>
            <a:ext cx="2286000" cy="1762125"/>
          </a:xfrm>
          <a:prstGeom prst="arc">
            <a:avLst>
              <a:gd name="adj1" fmla="val 11655724"/>
              <a:gd name="adj2" fmla="val 20962406"/>
            </a:avLst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500563" y="4429125"/>
            <a:ext cx="142875" cy="14287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500563" y="2214563"/>
            <a:ext cx="142875" cy="14287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50" name="TextBox 11"/>
          <p:cNvSpPr txBox="1">
            <a:spLocks noChangeArrowheads="1"/>
          </p:cNvSpPr>
          <p:nvPr/>
        </p:nvSpPr>
        <p:spPr bwMode="auto">
          <a:xfrm>
            <a:off x="4857750" y="2071688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entury Schoolbook" pitchFamily="18" charset="0"/>
              </a:rPr>
              <a:t>А</a:t>
            </a:r>
          </a:p>
        </p:txBody>
      </p:sp>
      <p:sp>
        <p:nvSpPr>
          <p:cNvPr id="10251" name="TextBox 12"/>
          <p:cNvSpPr txBox="1">
            <a:spLocks noChangeArrowheads="1"/>
          </p:cNvSpPr>
          <p:nvPr/>
        </p:nvSpPr>
        <p:spPr bwMode="auto">
          <a:xfrm>
            <a:off x="4714875" y="4572000"/>
            <a:ext cx="357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entury Schoolbook" pitchFamily="18" charset="0"/>
              </a:rPr>
              <a:t>В</a:t>
            </a:r>
          </a:p>
        </p:txBody>
      </p:sp>
      <p:sp>
        <p:nvSpPr>
          <p:cNvPr id="10252" name="TextBox 13"/>
          <p:cNvSpPr txBox="1">
            <a:spLocks noChangeArrowheads="1"/>
          </p:cNvSpPr>
          <p:nvPr/>
        </p:nvSpPr>
        <p:spPr bwMode="auto">
          <a:xfrm>
            <a:off x="5857875" y="3143250"/>
            <a:ext cx="1357313" cy="70802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cs typeface="Arial" charset="0"/>
              </a:rPr>
              <a:t>АВ</a:t>
            </a:r>
          </a:p>
        </p:txBody>
      </p:sp>
      <p:sp>
        <p:nvSpPr>
          <p:cNvPr id="15" name="Дуга 14"/>
          <p:cNvSpPr/>
          <p:nvPr/>
        </p:nvSpPr>
        <p:spPr>
          <a:xfrm rot="16200000" flipH="1" flipV="1">
            <a:off x="5429250" y="3214688"/>
            <a:ext cx="428625" cy="428625"/>
          </a:xfrm>
          <a:prstGeom prst="arc">
            <a:avLst>
              <a:gd name="adj1" fmla="val 16200000"/>
              <a:gd name="adj2" fmla="val 5463180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0254" name="Группа 16"/>
          <p:cNvGrpSpPr>
            <a:grpSpLocks/>
          </p:cNvGrpSpPr>
          <p:nvPr/>
        </p:nvGrpSpPr>
        <p:grpSpPr bwMode="auto">
          <a:xfrm>
            <a:off x="2821780" y="5948316"/>
            <a:ext cx="1785938" cy="928687"/>
            <a:chOff x="6099673" y="2214554"/>
            <a:chExt cx="3791710" cy="707886"/>
          </a:xfrm>
        </p:grpSpPr>
        <p:sp>
          <p:nvSpPr>
            <p:cNvPr id="10257" name="TextBox 17"/>
            <p:cNvSpPr txBox="1">
              <a:spLocks noChangeArrowheads="1"/>
            </p:cNvSpPr>
            <p:nvPr/>
          </p:nvSpPr>
          <p:spPr bwMode="auto">
            <a:xfrm>
              <a:off x="7143769" y="2214554"/>
              <a:ext cx="2747614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000" b="1" dirty="0">
                  <a:cs typeface="Arial" charset="0"/>
                </a:rPr>
                <a:t>АВ</a:t>
              </a:r>
            </a:p>
          </p:txBody>
        </p:sp>
        <p:sp>
          <p:nvSpPr>
            <p:cNvPr id="19" name="Дуга 18"/>
            <p:cNvSpPr/>
            <p:nvPr/>
          </p:nvSpPr>
          <p:spPr>
            <a:xfrm rot="16200000" flipH="1" flipV="1">
              <a:off x="6469619" y="1844608"/>
              <a:ext cx="304936" cy="1044827"/>
            </a:xfrm>
            <a:prstGeom prst="arc">
              <a:avLst>
                <a:gd name="adj1" fmla="val 16200000"/>
                <a:gd name="adj2" fmla="val 5463180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10255" name="TextBox 19"/>
          <p:cNvSpPr txBox="1">
            <a:spLocks noChangeArrowheads="1"/>
          </p:cNvSpPr>
          <p:nvPr/>
        </p:nvSpPr>
        <p:spPr bwMode="auto">
          <a:xfrm>
            <a:off x="4429125" y="5929313"/>
            <a:ext cx="2214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>
                <a:cs typeface="Arial" charset="0"/>
              </a:rPr>
              <a:t>= </a:t>
            </a:r>
            <a:r>
              <a:rPr lang="ru-RU" sz="4000" b="1" dirty="0">
                <a:cs typeface="Arial" charset="0"/>
                <a:sym typeface="Symbol" pitchFamily="18" charset="2"/>
              </a:rPr>
              <a:t></a:t>
            </a:r>
            <a:r>
              <a:rPr lang="ru-RU" sz="4000" b="1" dirty="0">
                <a:cs typeface="Arial" charset="0"/>
              </a:rPr>
              <a:t>АОВ</a:t>
            </a:r>
          </a:p>
        </p:txBody>
      </p:sp>
      <p:sp>
        <p:nvSpPr>
          <p:cNvPr id="10256" name="TextBox 20"/>
          <p:cNvSpPr txBox="1">
            <a:spLocks noChangeArrowheads="1"/>
          </p:cNvSpPr>
          <p:nvPr/>
        </p:nvSpPr>
        <p:spPr bwMode="auto">
          <a:xfrm>
            <a:off x="3357563" y="3143250"/>
            <a:ext cx="285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entury Schoolbook" pitchFamily="18" charset="0"/>
              </a:rPr>
              <a:t>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 bwMode="auto">
          <a:xfrm>
            <a:off x="755650" y="260350"/>
            <a:ext cx="7467600" cy="8096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44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Вписанный угол</a:t>
            </a:r>
          </a:p>
        </p:txBody>
      </p:sp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785813" y="928688"/>
            <a:ext cx="8358187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000">
                <a:cs typeface="Arial" charset="0"/>
              </a:rPr>
              <a:t>Это угол, вершина которого лежит на окружности, а стороны пересекают окружность.</a:t>
            </a:r>
          </a:p>
        </p:txBody>
      </p:sp>
      <p:sp>
        <p:nvSpPr>
          <p:cNvPr id="4" name="Овал 3"/>
          <p:cNvSpPr/>
          <p:nvPr/>
        </p:nvSpPr>
        <p:spPr>
          <a:xfrm>
            <a:off x="2000250" y="2143125"/>
            <a:ext cx="4357688" cy="4357688"/>
          </a:xfrm>
          <a:prstGeom prst="ellipse">
            <a:avLst/>
          </a:prstGeom>
          <a:noFill/>
          <a:ln w="50800">
            <a:solidFill>
              <a:srgbClr val="033D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3" name="Группа 4"/>
          <p:cNvGrpSpPr>
            <a:grpSpLocks/>
          </p:cNvGrpSpPr>
          <p:nvPr/>
        </p:nvGrpSpPr>
        <p:grpSpPr bwMode="auto">
          <a:xfrm>
            <a:off x="2000250" y="2786063"/>
            <a:ext cx="3786188" cy="3000375"/>
            <a:chOff x="4357685" y="2495537"/>
            <a:chExt cx="1576406" cy="3081371"/>
          </a:xfrm>
        </p:grpSpPr>
        <p:cxnSp>
          <p:nvCxnSpPr>
            <p:cNvPr id="6" name="Прямая соединительная линия 5"/>
            <p:cNvCxnSpPr/>
            <p:nvPr/>
          </p:nvCxnSpPr>
          <p:spPr>
            <a:xfrm rot="16200000" flipH="1" flipV="1">
              <a:off x="4391033" y="2462189"/>
              <a:ext cx="1509709" cy="1576406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 rot="10800000" flipH="1" flipV="1">
              <a:off x="4357685" y="4000354"/>
              <a:ext cx="1576406" cy="157655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Дуга 7"/>
          <p:cNvSpPr/>
          <p:nvPr/>
        </p:nvSpPr>
        <p:spPr>
          <a:xfrm rot="5091335">
            <a:off x="2809876" y="3717925"/>
            <a:ext cx="1187450" cy="1133475"/>
          </a:xfrm>
          <a:prstGeom prst="arc">
            <a:avLst>
              <a:gd name="adj1" fmla="val 11084927"/>
              <a:gd name="adj2" fmla="val 2105297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71" name="TextBox 8"/>
          <p:cNvSpPr txBox="1">
            <a:spLocks noChangeArrowheads="1"/>
          </p:cNvSpPr>
          <p:nvPr/>
        </p:nvSpPr>
        <p:spPr bwMode="auto">
          <a:xfrm>
            <a:off x="1428750" y="3929063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cs typeface="Arial" charset="0"/>
              </a:rPr>
              <a:t>С</a:t>
            </a:r>
          </a:p>
        </p:txBody>
      </p:sp>
      <p:sp>
        <p:nvSpPr>
          <p:cNvPr id="11272" name="TextBox 9"/>
          <p:cNvSpPr txBox="1">
            <a:spLocks noChangeArrowheads="1"/>
          </p:cNvSpPr>
          <p:nvPr/>
        </p:nvSpPr>
        <p:spPr bwMode="auto">
          <a:xfrm>
            <a:off x="5786438" y="2286000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cs typeface="Arial" charset="0"/>
              </a:rPr>
              <a:t>А</a:t>
            </a:r>
          </a:p>
        </p:txBody>
      </p:sp>
      <p:sp>
        <p:nvSpPr>
          <p:cNvPr id="11273" name="TextBox 10"/>
          <p:cNvSpPr txBox="1">
            <a:spLocks noChangeArrowheads="1"/>
          </p:cNvSpPr>
          <p:nvPr/>
        </p:nvSpPr>
        <p:spPr bwMode="auto">
          <a:xfrm>
            <a:off x="5857875" y="5572125"/>
            <a:ext cx="928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cs typeface="Arial" charset="0"/>
              </a:rPr>
              <a:t>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 bwMode="auto">
          <a:xfrm>
            <a:off x="900113" y="404813"/>
            <a:ext cx="7286625" cy="56038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ru-RU" sz="40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Теорема о вписанном угле</a:t>
            </a:r>
          </a:p>
        </p:txBody>
      </p:sp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250825" y="1628775"/>
            <a:ext cx="3571875" cy="1938992"/>
          </a:xfrm>
          <a:prstGeom prst="rect">
            <a:avLst/>
          </a:prstGeom>
          <a:solidFill>
            <a:schemeClr val="bg1"/>
          </a:solidFill>
          <a:ln w="50800">
            <a:solidFill>
              <a:srgbClr val="033DB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dirty="0">
                <a:cs typeface="Arial" charset="0"/>
              </a:rPr>
              <a:t>Угол, вписанный в окружность, равен половине соответствующего ему центрального </a:t>
            </a:r>
            <a:r>
              <a:rPr lang="ru-RU" sz="2400" dirty="0" smtClean="0">
                <a:cs typeface="Arial" charset="0"/>
              </a:rPr>
              <a:t>угла.</a:t>
            </a:r>
          </a:p>
        </p:txBody>
      </p:sp>
      <p:sp>
        <p:nvSpPr>
          <p:cNvPr id="12292" name="TextBox 3"/>
          <p:cNvSpPr txBox="1">
            <a:spLocks noChangeArrowheads="1"/>
          </p:cNvSpPr>
          <p:nvPr/>
        </p:nvSpPr>
        <p:spPr bwMode="auto">
          <a:xfrm>
            <a:off x="4500562" y="1338263"/>
            <a:ext cx="4247902" cy="1569660"/>
          </a:xfrm>
          <a:prstGeom prst="rect">
            <a:avLst/>
          </a:prstGeom>
          <a:solidFill>
            <a:schemeClr val="bg1"/>
          </a:solidFill>
          <a:ln w="50800">
            <a:solidFill>
              <a:srgbClr val="033DB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dirty="0">
                <a:cs typeface="Arial" charset="0"/>
              </a:rPr>
              <a:t>Угол, вписанный в окружность, равен половине дуги, на которую он опирается.</a:t>
            </a:r>
          </a:p>
        </p:txBody>
      </p:sp>
      <p:sp>
        <p:nvSpPr>
          <p:cNvPr id="5" name="Овал 4"/>
          <p:cNvSpPr/>
          <p:nvPr/>
        </p:nvSpPr>
        <p:spPr>
          <a:xfrm>
            <a:off x="3143250" y="3571875"/>
            <a:ext cx="2857500" cy="2857500"/>
          </a:xfrm>
          <a:prstGeom prst="ellipse">
            <a:avLst/>
          </a:prstGeom>
          <a:noFill/>
          <a:ln w="50800">
            <a:solidFill>
              <a:srgbClr val="033D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3" name="Группа 16"/>
          <p:cNvGrpSpPr>
            <a:grpSpLocks/>
          </p:cNvGrpSpPr>
          <p:nvPr/>
        </p:nvGrpSpPr>
        <p:grpSpPr bwMode="auto">
          <a:xfrm>
            <a:off x="3143250" y="4143375"/>
            <a:ext cx="2643188" cy="1714500"/>
            <a:chOff x="2714613" y="4000508"/>
            <a:chExt cx="2643216" cy="1714507"/>
          </a:xfrm>
        </p:grpSpPr>
        <p:grpSp>
          <p:nvGrpSpPr>
            <p:cNvPr id="12312" name="Группа 5"/>
            <p:cNvGrpSpPr>
              <a:grpSpLocks/>
            </p:cNvGrpSpPr>
            <p:nvPr/>
          </p:nvGrpSpPr>
          <p:grpSpPr bwMode="auto">
            <a:xfrm>
              <a:off x="2714613" y="4000508"/>
              <a:ext cx="2643216" cy="1714507"/>
              <a:chOff x="4357685" y="2618800"/>
              <a:chExt cx="1620201" cy="2958108"/>
            </a:xfrm>
          </p:grpSpPr>
          <p:cxnSp>
            <p:nvCxnSpPr>
              <p:cNvPr id="7" name="Прямая соединительная линия 6"/>
              <p:cNvCxnSpPr/>
              <p:nvPr/>
            </p:nvCxnSpPr>
            <p:spPr>
              <a:xfrm rot="10800000" flipV="1">
                <a:off x="4357685" y="2618800"/>
                <a:ext cx="1620201" cy="1385928"/>
              </a:xfrm>
              <a:prstGeom prst="line">
                <a:avLst/>
              </a:prstGeom>
              <a:ln w="508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Прямая соединительная линия 7"/>
              <p:cNvCxnSpPr/>
              <p:nvPr/>
            </p:nvCxnSpPr>
            <p:spPr>
              <a:xfrm rot="10800000" flipH="1" flipV="1">
                <a:off x="4357685" y="3999250"/>
                <a:ext cx="1576411" cy="1577658"/>
              </a:xfrm>
              <a:prstGeom prst="line">
                <a:avLst/>
              </a:prstGeom>
              <a:ln w="508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Дуга 8"/>
            <p:cNvSpPr/>
            <p:nvPr/>
          </p:nvSpPr>
          <p:spPr>
            <a:xfrm rot="5091335">
              <a:off x="3094032" y="4656148"/>
              <a:ext cx="471489" cy="331791"/>
            </a:xfrm>
            <a:prstGeom prst="arc">
              <a:avLst>
                <a:gd name="adj1" fmla="val 11084927"/>
                <a:gd name="adj2" fmla="val 21052971"/>
              </a:avLst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14" name="Дуга 13"/>
          <p:cNvSpPr/>
          <p:nvPr/>
        </p:nvSpPr>
        <p:spPr>
          <a:xfrm rot="5400000">
            <a:off x="4250531" y="4321970"/>
            <a:ext cx="2143125" cy="1357312"/>
          </a:xfrm>
          <a:prstGeom prst="arc">
            <a:avLst>
              <a:gd name="adj1" fmla="val 12311001"/>
              <a:gd name="adj2" fmla="val 20083130"/>
            </a:avLst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6" name="Группа 17"/>
          <p:cNvGrpSpPr>
            <a:grpSpLocks/>
          </p:cNvGrpSpPr>
          <p:nvPr/>
        </p:nvGrpSpPr>
        <p:grpSpPr bwMode="auto">
          <a:xfrm>
            <a:off x="4500563" y="4143375"/>
            <a:ext cx="1214437" cy="1714500"/>
            <a:chOff x="3929058" y="3929066"/>
            <a:chExt cx="1357322" cy="1785950"/>
          </a:xfrm>
        </p:grpSpPr>
        <p:grpSp>
          <p:nvGrpSpPr>
            <p:cNvPr id="12306" name="Группа 9"/>
            <p:cNvGrpSpPr>
              <a:grpSpLocks/>
            </p:cNvGrpSpPr>
            <p:nvPr/>
          </p:nvGrpSpPr>
          <p:grpSpPr bwMode="auto">
            <a:xfrm>
              <a:off x="3929058" y="3929066"/>
              <a:ext cx="1357322" cy="1785950"/>
              <a:chOff x="4357685" y="2495537"/>
              <a:chExt cx="1576406" cy="3081371"/>
            </a:xfrm>
          </p:grpSpPr>
          <p:cxnSp>
            <p:nvCxnSpPr>
              <p:cNvPr id="11" name="Прямая соединительная линия 10"/>
              <p:cNvCxnSpPr/>
              <p:nvPr/>
            </p:nvCxnSpPr>
            <p:spPr>
              <a:xfrm rot="16200000" flipH="1" flipV="1">
                <a:off x="4391238" y="2461984"/>
                <a:ext cx="1509302" cy="1576406"/>
              </a:xfrm>
              <a:prstGeom prst="line">
                <a:avLst/>
              </a:prstGeom>
              <a:ln w="508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Прямая соединительная линия 11"/>
              <p:cNvCxnSpPr/>
              <p:nvPr/>
            </p:nvCxnSpPr>
            <p:spPr>
              <a:xfrm rot="10800000" flipH="1" flipV="1">
                <a:off x="4357685" y="3999133"/>
                <a:ext cx="1576406" cy="1577775"/>
              </a:xfrm>
              <a:prstGeom prst="line">
                <a:avLst/>
              </a:prstGeom>
              <a:ln w="508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307" name="Группа 15"/>
            <p:cNvGrpSpPr>
              <a:grpSpLocks/>
            </p:cNvGrpSpPr>
            <p:nvPr/>
          </p:nvGrpSpPr>
          <p:grpSpPr bwMode="auto">
            <a:xfrm>
              <a:off x="4092435" y="4513595"/>
              <a:ext cx="476744" cy="646758"/>
              <a:chOff x="4092435" y="4513595"/>
              <a:chExt cx="476744" cy="646758"/>
            </a:xfrm>
          </p:grpSpPr>
          <p:sp>
            <p:nvSpPr>
              <p:cNvPr id="13" name="Дуга 12"/>
              <p:cNvSpPr/>
              <p:nvPr/>
            </p:nvSpPr>
            <p:spPr>
              <a:xfrm rot="5091335">
                <a:off x="4020887" y="4656973"/>
                <a:ext cx="474599" cy="331790"/>
              </a:xfrm>
              <a:prstGeom prst="arc">
                <a:avLst>
                  <a:gd name="adj1" fmla="val 11084927"/>
                  <a:gd name="adj2" fmla="val 21052971"/>
                </a:avLst>
              </a:prstGeom>
              <a:ln w="508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  <p:sp>
            <p:nvSpPr>
              <p:cNvPr id="15" name="Дуга 14"/>
              <p:cNvSpPr/>
              <p:nvPr/>
            </p:nvSpPr>
            <p:spPr>
              <a:xfrm rot="5091335">
                <a:off x="4011251" y="4602720"/>
                <a:ext cx="648234" cy="468410"/>
              </a:xfrm>
              <a:prstGeom prst="arc">
                <a:avLst>
                  <a:gd name="adj1" fmla="val 11084927"/>
                  <a:gd name="adj2" fmla="val 21052971"/>
                </a:avLst>
              </a:prstGeom>
              <a:ln w="508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</p:grpSp>
      </p:grpSp>
      <p:sp>
        <p:nvSpPr>
          <p:cNvPr id="12297" name="TextBox 18"/>
          <p:cNvSpPr txBox="1">
            <a:spLocks noChangeArrowheads="1"/>
          </p:cNvSpPr>
          <p:nvPr/>
        </p:nvSpPr>
        <p:spPr bwMode="auto">
          <a:xfrm>
            <a:off x="2643188" y="4643438"/>
            <a:ext cx="357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 smtClean="0">
                <a:cs typeface="Arial" charset="0"/>
              </a:rPr>
              <a:t>С</a:t>
            </a:r>
            <a:endParaRPr lang="ru-RU" sz="4000" b="1" dirty="0">
              <a:cs typeface="Arial" charset="0"/>
            </a:endParaRPr>
          </a:p>
        </p:txBody>
      </p:sp>
      <p:sp>
        <p:nvSpPr>
          <p:cNvPr id="12298" name="TextBox 19"/>
          <p:cNvSpPr txBox="1">
            <a:spLocks noChangeArrowheads="1"/>
          </p:cNvSpPr>
          <p:nvPr/>
        </p:nvSpPr>
        <p:spPr bwMode="auto">
          <a:xfrm>
            <a:off x="5795963" y="3644900"/>
            <a:ext cx="571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cs typeface="Arial" charset="0"/>
              </a:rPr>
              <a:t>А</a:t>
            </a:r>
          </a:p>
        </p:txBody>
      </p:sp>
      <p:sp>
        <p:nvSpPr>
          <p:cNvPr id="12299" name="TextBox 20"/>
          <p:cNvSpPr txBox="1">
            <a:spLocks noChangeArrowheads="1"/>
          </p:cNvSpPr>
          <p:nvPr/>
        </p:nvSpPr>
        <p:spPr bwMode="auto">
          <a:xfrm>
            <a:off x="5715000" y="5715000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cs typeface="Arial" charset="0"/>
              </a:rPr>
              <a:t>В</a:t>
            </a:r>
          </a:p>
        </p:txBody>
      </p:sp>
      <p:sp>
        <p:nvSpPr>
          <p:cNvPr id="12300" name="TextBox 21"/>
          <p:cNvSpPr txBox="1">
            <a:spLocks noChangeArrowheads="1"/>
          </p:cNvSpPr>
          <p:nvPr/>
        </p:nvSpPr>
        <p:spPr bwMode="auto">
          <a:xfrm>
            <a:off x="4795044" y="4657417"/>
            <a:ext cx="459310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cs typeface="Arial" charset="0"/>
              </a:rPr>
              <a:t>О</a:t>
            </a:r>
          </a:p>
        </p:txBody>
      </p:sp>
      <p:sp>
        <p:nvSpPr>
          <p:cNvPr id="28" name="Овал 27"/>
          <p:cNvSpPr/>
          <p:nvPr/>
        </p:nvSpPr>
        <p:spPr>
          <a:xfrm flipH="1">
            <a:off x="4429125" y="4929188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Дуга 1"/>
          <p:cNvSpPr/>
          <p:nvPr/>
        </p:nvSpPr>
        <p:spPr>
          <a:xfrm>
            <a:off x="323528" y="378904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642938"/>
            <a:ext cx="7681912" cy="559437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7200" b="1" dirty="0" smtClean="0">
                <a:solidFill>
                  <a:srgbClr val="033DBF"/>
                </a:solidFill>
                <a:latin typeface="Arial" pitchFamily="34" charset="0"/>
                <a:cs typeface="Arial" pitchFamily="34" charset="0"/>
              </a:rPr>
              <a:t>Решение упражнений</a:t>
            </a:r>
            <a:endParaRPr lang="ru-RU" sz="7200" b="1" dirty="0">
              <a:solidFill>
                <a:srgbClr val="033DB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 bwMode="auto">
          <a:xfrm>
            <a:off x="611188" y="333375"/>
            <a:ext cx="7467600" cy="73818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3" name="Овал 2"/>
          <p:cNvSpPr/>
          <p:nvPr/>
        </p:nvSpPr>
        <p:spPr>
          <a:xfrm>
            <a:off x="1857375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4340" name="Группа 8"/>
          <p:cNvGrpSpPr>
            <a:grpSpLocks/>
          </p:cNvGrpSpPr>
          <p:nvPr/>
        </p:nvGrpSpPr>
        <p:grpSpPr bwMode="auto">
          <a:xfrm>
            <a:off x="2143125" y="1500188"/>
            <a:ext cx="2143125" cy="2430462"/>
            <a:chOff x="2143108" y="1500968"/>
            <a:chExt cx="2143934" cy="2428892"/>
          </a:xfrm>
        </p:grpSpPr>
        <p:cxnSp>
          <p:nvCxnSpPr>
            <p:cNvPr id="5" name="Прямая соединительная линия 4"/>
            <p:cNvCxnSpPr>
              <a:stCxn id="3" idx="0"/>
            </p:cNvCxnSpPr>
            <p:nvPr/>
          </p:nvCxnSpPr>
          <p:spPr>
            <a:xfrm rot="16200000" flipH="1">
              <a:off x="3071803" y="2714620"/>
              <a:ext cx="2428892" cy="1588"/>
            </a:xfrm>
            <a:prstGeom prst="line">
              <a:avLst/>
            </a:prstGeom>
            <a:ln w="50800">
              <a:solidFill>
                <a:srgbClr val="033D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 rot="10800000">
              <a:off x="2143108" y="2714621"/>
              <a:ext cx="2143934" cy="1213654"/>
            </a:xfrm>
            <a:prstGeom prst="line">
              <a:avLst/>
            </a:prstGeom>
            <a:ln w="50800">
              <a:solidFill>
                <a:srgbClr val="033D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Дуга 10"/>
          <p:cNvSpPr/>
          <p:nvPr/>
        </p:nvSpPr>
        <p:spPr>
          <a:xfrm rot="5091335">
            <a:off x="3017044" y="2515394"/>
            <a:ext cx="2417762" cy="2343150"/>
          </a:xfrm>
          <a:prstGeom prst="arc">
            <a:avLst>
              <a:gd name="adj1" fmla="val 11351957"/>
              <a:gd name="adj2" fmla="val 6855314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342" name="TextBox 12"/>
          <p:cNvSpPr txBox="1">
            <a:spLocks noChangeArrowheads="1"/>
          </p:cNvSpPr>
          <p:nvPr/>
        </p:nvSpPr>
        <p:spPr bwMode="auto">
          <a:xfrm>
            <a:off x="357188" y="1500188"/>
            <a:ext cx="1071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</a:t>
            </a:r>
          </a:p>
        </p:txBody>
      </p:sp>
      <p:sp>
        <p:nvSpPr>
          <p:cNvPr id="14343" name="TextBox 13"/>
          <p:cNvSpPr txBox="1">
            <a:spLocks noChangeArrowheads="1"/>
          </p:cNvSpPr>
          <p:nvPr/>
        </p:nvSpPr>
        <p:spPr bwMode="auto">
          <a:xfrm>
            <a:off x="3000375" y="235743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 smtClean="0">
                <a:sym typeface="Symbol" pitchFamily="18" charset="2"/>
              </a:rPr>
              <a:t>75</a:t>
            </a:r>
            <a:endParaRPr lang="ru-RU" sz="3200" b="1" dirty="0"/>
          </a:p>
        </p:txBody>
      </p:sp>
      <p:sp>
        <p:nvSpPr>
          <p:cNvPr id="14344" name="TextBox 14"/>
          <p:cNvSpPr txBox="1">
            <a:spLocks noChangeArrowheads="1"/>
          </p:cNvSpPr>
          <p:nvPr/>
        </p:nvSpPr>
        <p:spPr bwMode="auto">
          <a:xfrm>
            <a:off x="4000500" y="4143375"/>
            <a:ext cx="4286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400" b="1">
                <a:sym typeface="Symbol" pitchFamily="18" charset="2"/>
              </a:rPr>
              <a:t>x</a:t>
            </a:r>
            <a:endParaRPr lang="ru-RU" sz="4400" b="1"/>
          </a:p>
        </p:txBody>
      </p:sp>
      <p:grpSp>
        <p:nvGrpSpPr>
          <p:cNvPr id="14345" name="Группа 16"/>
          <p:cNvGrpSpPr>
            <a:grpSpLocks/>
          </p:cNvGrpSpPr>
          <p:nvPr/>
        </p:nvGrpSpPr>
        <p:grpSpPr bwMode="auto">
          <a:xfrm>
            <a:off x="3352800" y="2713038"/>
            <a:ext cx="1149350" cy="1047750"/>
            <a:chOff x="3353376" y="2713182"/>
            <a:chExt cx="1148391" cy="1047891"/>
          </a:xfrm>
        </p:grpSpPr>
        <p:sp>
          <p:nvSpPr>
            <p:cNvPr id="10" name="Дуга 9"/>
            <p:cNvSpPr/>
            <p:nvPr/>
          </p:nvSpPr>
          <p:spPr>
            <a:xfrm rot="19713049">
              <a:off x="3353376" y="2713182"/>
              <a:ext cx="1148391" cy="849426"/>
            </a:xfrm>
            <a:prstGeom prst="arc">
              <a:avLst>
                <a:gd name="adj1" fmla="val 11015567"/>
                <a:gd name="adj2" fmla="val 20777761"/>
              </a:avLst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6" name="Дуга 15"/>
            <p:cNvSpPr/>
            <p:nvPr/>
          </p:nvSpPr>
          <p:spPr>
            <a:xfrm rot="19713049">
              <a:off x="3491374" y="2813207"/>
              <a:ext cx="999291" cy="947866"/>
            </a:xfrm>
            <a:prstGeom prst="arc">
              <a:avLst>
                <a:gd name="adj1" fmla="val 11015567"/>
                <a:gd name="adj2" fmla="val 20579330"/>
              </a:avLst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7072313" y="1571625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sym typeface="Symbol" pitchFamily="18" charset="2"/>
              </a:rPr>
              <a:t>285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4347" name="Прямоугольник 18"/>
          <p:cNvSpPr>
            <a:spLocks noChangeArrowheads="1"/>
          </p:cNvSpPr>
          <p:nvPr/>
        </p:nvSpPr>
        <p:spPr bwMode="auto">
          <a:xfrm>
            <a:off x="4286250" y="3571875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17" name="Овал 16"/>
          <p:cNvSpPr/>
          <p:nvPr/>
        </p:nvSpPr>
        <p:spPr>
          <a:xfrm>
            <a:off x="4214813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 bwMode="auto">
          <a:xfrm>
            <a:off x="684213" y="476250"/>
            <a:ext cx="7467600" cy="593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</a:p>
        </p:txBody>
      </p:sp>
      <p:sp>
        <p:nvSpPr>
          <p:cNvPr id="4" name="Овал 3"/>
          <p:cNvSpPr/>
          <p:nvPr/>
        </p:nvSpPr>
        <p:spPr>
          <a:xfrm>
            <a:off x="1857375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V="1">
            <a:off x="4286250" y="2643188"/>
            <a:ext cx="2000250" cy="135890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4" idx="4"/>
          </p:cNvCxnSpPr>
          <p:nvPr/>
        </p:nvCxnSpPr>
        <p:spPr>
          <a:xfrm rot="5400000" flipH="1">
            <a:off x="3106738" y="5180013"/>
            <a:ext cx="2357437" cy="15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Дуга 12"/>
          <p:cNvSpPr/>
          <p:nvPr/>
        </p:nvSpPr>
        <p:spPr>
          <a:xfrm rot="7839104">
            <a:off x="3973513" y="3629025"/>
            <a:ext cx="1196975" cy="1044575"/>
          </a:xfrm>
          <a:prstGeom prst="arc">
            <a:avLst>
              <a:gd name="adj1" fmla="val 9844297"/>
              <a:gd name="adj2" fmla="val 2077776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Дуга 13"/>
          <p:cNvSpPr/>
          <p:nvPr/>
        </p:nvSpPr>
        <p:spPr>
          <a:xfrm rot="7839104">
            <a:off x="3971131" y="3571082"/>
            <a:ext cx="1000125" cy="947738"/>
          </a:xfrm>
          <a:prstGeom prst="arc">
            <a:avLst>
              <a:gd name="adj1" fmla="val 11015567"/>
              <a:gd name="adj2" fmla="val 20579330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Дуга 14"/>
          <p:cNvSpPr/>
          <p:nvPr/>
        </p:nvSpPr>
        <p:spPr>
          <a:xfrm rot="14614175">
            <a:off x="3530600" y="3092450"/>
            <a:ext cx="1787525" cy="1749425"/>
          </a:xfrm>
          <a:prstGeom prst="arc">
            <a:avLst>
              <a:gd name="adj1" fmla="val 12914285"/>
              <a:gd name="adj2" fmla="val 4616344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69" name="Прямоугольник 15"/>
          <p:cNvSpPr>
            <a:spLocks noChangeArrowheads="1"/>
          </p:cNvSpPr>
          <p:nvPr/>
        </p:nvSpPr>
        <p:spPr bwMode="auto">
          <a:xfrm>
            <a:off x="3786188" y="3000375"/>
            <a:ext cx="5715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400" b="1">
                <a:sym typeface="Symbol" pitchFamily="18" charset="2"/>
              </a:rPr>
              <a:t>x</a:t>
            </a:r>
            <a:endParaRPr lang="ru-RU" sz="4400" b="1"/>
          </a:p>
        </p:txBody>
      </p:sp>
      <p:sp>
        <p:nvSpPr>
          <p:cNvPr id="15370" name="TextBox 16"/>
          <p:cNvSpPr txBox="1">
            <a:spLocks noChangeArrowheads="1"/>
          </p:cNvSpPr>
          <p:nvPr/>
        </p:nvSpPr>
        <p:spPr bwMode="auto">
          <a:xfrm>
            <a:off x="4929188" y="4357688"/>
            <a:ext cx="1643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 smtClean="0"/>
              <a:t>1</a:t>
            </a:r>
            <a:r>
              <a:rPr lang="ru-RU" sz="4000" b="1" dirty="0" smtClean="0"/>
              <a:t>45</a:t>
            </a:r>
            <a:r>
              <a:rPr lang="en-US" sz="4000" b="1" dirty="0" smtClean="0">
                <a:sym typeface="Symbol" pitchFamily="18" charset="2"/>
              </a:rPr>
              <a:t></a:t>
            </a:r>
            <a:endParaRPr lang="ru-RU" sz="4000" b="1" dirty="0"/>
          </a:p>
        </p:txBody>
      </p:sp>
      <p:sp>
        <p:nvSpPr>
          <p:cNvPr id="15371" name="TextBox 17"/>
          <p:cNvSpPr txBox="1">
            <a:spLocks noChangeArrowheads="1"/>
          </p:cNvSpPr>
          <p:nvPr/>
        </p:nvSpPr>
        <p:spPr bwMode="auto">
          <a:xfrm>
            <a:off x="500063" y="1785938"/>
            <a:ext cx="1143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</a:t>
            </a:r>
            <a:r>
              <a:rPr lang="en-US" sz="4000" b="1"/>
              <a:t>2</a:t>
            </a:r>
            <a:endParaRPr lang="ru-RU" sz="4000" b="1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072313" y="1785938"/>
            <a:ext cx="1571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215</a:t>
            </a:r>
            <a:r>
              <a:rPr lang="ru-RU" sz="4000" b="1" dirty="0" smtClean="0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5373" name="Прямоугольник 23"/>
          <p:cNvSpPr>
            <a:spLocks noChangeArrowheads="1"/>
          </p:cNvSpPr>
          <p:nvPr/>
        </p:nvSpPr>
        <p:spPr bwMode="auto">
          <a:xfrm>
            <a:off x="3786188" y="3786188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16" name="Овал 15"/>
          <p:cNvSpPr/>
          <p:nvPr/>
        </p:nvSpPr>
        <p:spPr>
          <a:xfrm flipV="1">
            <a:off x="4286250" y="392906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 bwMode="auto">
          <a:xfrm>
            <a:off x="684213" y="620713"/>
            <a:ext cx="7467600" cy="59213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4" name="Овал 3"/>
          <p:cNvSpPr/>
          <p:nvPr/>
        </p:nvSpPr>
        <p:spPr>
          <a:xfrm>
            <a:off x="1857375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>
            <a:off x="4286250" y="4000500"/>
            <a:ext cx="1928813" cy="150018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>
            <a:endCxn id="4" idx="3"/>
          </p:cNvCxnSpPr>
          <p:nvPr/>
        </p:nvCxnSpPr>
        <p:spPr>
          <a:xfrm rot="10800000" flipV="1">
            <a:off x="2568575" y="5500688"/>
            <a:ext cx="3646488" cy="1460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endCxn id="4" idx="3"/>
          </p:cNvCxnSpPr>
          <p:nvPr/>
        </p:nvCxnSpPr>
        <p:spPr>
          <a:xfrm rot="10800000" flipV="1">
            <a:off x="2568575" y="4000500"/>
            <a:ext cx="1789113" cy="164623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Дуга 13"/>
          <p:cNvSpPr/>
          <p:nvPr/>
        </p:nvSpPr>
        <p:spPr>
          <a:xfrm rot="16602866">
            <a:off x="5172869" y="5007769"/>
            <a:ext cx="998538" cy="946150"/>
          </a:xfrm>
          <a:prstGeom prst="arc">
            <a:avLst>
              <a:gd name="adj1" fmla="val 15489750"/>
              <a:gd name="adj2" fmla="val 20409510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Дуга 14"/>
          <p:cNvSpPr/>
          <p:nvPr/>
        </p:nvSpPr>
        <p:spPr>
          <a:xfrm rot="16602866">
            <a:off x="5315744" y="5079207"/>
            <a:ext cx="998537" cy="946150"/>
          </a:xfrm>
          <a:prstGeom prst="arc">
            <a:avLst>
              <a:gd name="adj1" fmla="val 16024805"/>
              <a:gd name="adj2" fmla="val 20409510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Дуга 15"/>
          <p:cNvSpPr/>
          <p:nvPr/>
        </p:nvSpPr>
        <p:spPr>
          <a:xfrm rot="7307984">
            <a:off x="3519488" y="3070225"/>
            <a:ext cx="1790700" cy="1714500"/>
          </a:xfrm>
          <a:prstGeom prst="arc">
            <a:avLst>
              <a:gd name="adj1" fmla="val 17027227"/>
              <a:gd name="adj2" fmla="val 774255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394" name="TextBox 16"/>
          <p:cNvSpPr txBox="1">
            <a:spLocks noChangeArrowheads="1"/>
          </p:cNvSpPr>
          <p:nvPr/>
        </p:nvSpPr>
        <p:spPr bwMode="auto">
          <a:xfrm>
            <a:off x="4071938" y="4071938"/>
            <a:ext cx="642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x</a:t>
            </a:r>
            <a:endParaRPr lang="ru-RU" sz="4000" b="1"/>
          </a:p>
        </p:txBody>
      </p:sp>
      <p:sp>
        <p:nvSpPr>
          <p:cNvPr id="16395" name="TextBox 17"/>
          <p:cNvSpPr txBox="1">
            <a:spLocks noChangeArrowheads="1"/>
          </p:cNvSpPr>
          <p:nvPr/>
        </p:nvSpPr>
        <p:spPr bwMode="auto">
          <a:xfrm>
            <a:off x="4357688" y="4786313"/>
            <a:ext cx="12144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45</a:t>
            </a:r>
            <a:r>
              <a:rPr lang="en-US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16396" name="TextBox 18"/>
          <p:cNvSpPr txBox="1">
            <a:spLocks noChangeArrowheads="1"/>
          </p:cNvSpPr>
          <p:nvPr/>
        </p:nvSpPr>
        <p:spPr bwMode="auto">
          <a:xfrm>
            <a:off x="428625" y="1714500"/>
            <a:ext cx="1285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№3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7215188" y="1714500"/>
            <a:ext cx="1071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90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16398" name="TextBox 20"/>
          <p:cNvSpPr txBox="1">
            <a:spLocks noChangeArrowheads="1"/>
          </p:cNvSpPr>
          <p:nvPr/>
        </p:nvSpPr>
        <p:spPr bwMode="auto">
          <a:xfrm>
            <a:off x="4000500" y="3357563"/>
            <a:ext cx="928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17" name="Овал 16"/>
          <p:cNvSpPr/>
          <p:nvPr/>
        </p:nvSpPr>
        <p:spPr>
          <a:xfrm flipV="1">
            <a:off x="4286250" y="40005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 bwMode="auto">
          <a:xfrm>
            <a:off x="611188" y="620713"/>
            <a:ext cx="7467600" cy="5207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3" name="Овал 2"/>
          <p:cNvSpPr/>
          <p:nvPr/>
        </p:nvSpPr>
        <p:spPr>
          <a:xfrm>
            <a:off x="1857375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16200000" flipH="1">
            <a:off x="2678907" y="2393156"/>
            <a:ext cx="2286000" cy="9286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rot="10800000">
            <a:off x="2071688" y="2857500"/>
            <a:ext cx="2214562" cy="114300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0800000" flipV="1">
            <a:off x="2071688" y="1714500"/>
            <a:ext cx="1285875" cy="121443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5" name="Прямоугольник 11"/>
          <p:cNvSpPr>
            <a:spLocks noChangeArrowheads="1"/>
          </p:cNvSpPr>
          <p:nvPr/>
        </p:nvSpPr>
        <p:spPr bwMode="auto">
          <a:xfrm>
            <a:off x="4071938" y="3929063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14" name="Дуга 13"/>
          <p:cNvSpPr/>
          <p:nvPr/>
        </p:nvSpPr>
        <p:spPr>
          <a:xfrm rot="7307984">
            <a:off x="3519488" y="3070225"/>
            <a:ext cx="1790700" cy="1714500"/>
          </a:xfrm>
          <a:prstGeom prst="arc">
            <a:avLst>
              <a:gd name="adj1" fmla="val 7119044"/>
              <a:gd name="adj2" fmla="val 4644441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Дуга 14"/>
          <p:cNvSpPr/>
          <p:nvPr/>
        </p:nvSpPr>
        <p:spPr>
          <a:xfrm rot="5550949">
            <a:off x="1852612" y="2476501"/>
            <a:ext cx="1000125" cy="946150"/>
          </a:xfrm>
          <a:prstGeom prst="arc">
            <a:avLst>
              <a:gd name="adj1" fmla="val 11724694"/>
              <a:gd name="adj2" fmla="val 17958757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Дуга 15"/>
          <p:cNvSpPr/>
          <p:nvPr/>
        </p:nvSpPr>
        <p:spPr>
          <a:xfrm rot="5822589">
            <a:off x="1995487" y="2476501"/>
            <a:ext cx="1000125" cy="946150"/>
          </a:xfrm>
          <a:prstGeom prst="arc">
            <a:avLst>
              <a:gd name="adj1" fmla="val 11241820"/>
              <a:gd name="adj2" fmla="val 18353757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9" name="Прямоугольник 16"/>
          <p:cNvSpPr>
            <a:spLocks noChangeArrowheads="1"/>
          </p:cNvSpPr>
          <p:nvPr/>
        </p:nvSpPr>
        <p:spPr bwMode="auto">
          <a:xfrm>
            <a:off x="2857500" y="2500313"/>
            <a:ext cx="960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7</a:t>
            </a:r>
            <a:r>
              <a:rPr lang="en-US" sz="4000" b="1"/>
              <a:t>5</a:t>
            </a:r>
            <a:r>
              <a:rPr lang="en-US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17420" name="TextBox 17"/>
          <p:cNvSpPr txBox="1">
            <a:spLocks noChangeArrowheads="1"/>
          </p:cNvSpPr>
          <p:nvPr/>
        </p:nvSpPr>
        <p:spPr bwMode="auto">
          <a:xfrm>
            <a:off x="4714875" y="3571875"/>
            <a:ext cx="6429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x</a:t>
            </a:r>
            <a:endParaRPr lang="ru-RU" sz="4000" b="1"/>
          </a:p>
        </p:txBody>
      </p:sp>
      <p:sp>
        <p:nvSpPr>
          <p:cNvPr id="17421" name="TextBox 18"/>
          <p:cNvSpPr txBox="1">
            <a:spLocks noChangeArrowheads="1"/>
          </p:cNvSpPr>
          <p:nvPr/>
        </p:nvSpPr>
        <p:spPr bwMode="auto">
          <a:xfrm>
            <a:off x="500063" y="1714500"/>
            <a:ext cx="1285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№4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7215188" y="1643063"/>
            <a:ext cx="13573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330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214813" y="392906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 bwMode="auto">
          <a:xfrm>
            <a:off x="827088" y="549275"/>
            <a:ext cx="7467600" cy="593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4" name="Овал 3"/>
          <p:cNvSpPr/>
          <p:nvPr/>
        </p:nvSpPr>
        <p:spPr>
          <a:xfrm>
            <a:off x="1857375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stCxn id="4" idx="6"/>
          </p:cNvCxnSpPr>
          <p:nvPr/>
        </p:nvCxnSpPr>
        <p:spPr>
          <a:xfrm flipH="1">
            <a:off x="1857375" y="3929063"/>
            <a:ext cx="4857750" cy="15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10800000" flipV="1">
            <a:off x="4286250" y="2714625"/>
            <a:ext cx="2143125" cy="121443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Дуга 11"/>
          <p:cNvSpPr/>
          <p:nvPr/>
        </p:nvSpPr>
        <p:spPr>
          <a:xfrm rot="16388743">
            <a:off x="3519488" y="3070225"/>
            <a:ext cx="1790700" cy="1714500"/>
          </a:xfrm>
          <a:prstGeom prst="arc">
            <a:avLst>
              <a:gd name="adj1" fmla="val 16015767"/>
              <a:gd name="adj2" fmla="val 3283840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Дуга 12"/>
          <p:cNvSpPr/>
          <p:nvPr/>
        </p:nvSpPr>
        <p:spPr>
          <a:xfrm rot="5550949">
            <a:off x="4638675" y="3333751"/>
            <a:ext cx="1000125" cy="946150"/>
          </a:xfrm>
          <a:prstGeom prst="arc">
            <a:avLst>
              <a:gd name="adj1" fmla="val 11791119"/>
              <a:gd name="adj2" fmla="val 16988939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Дуга 13"/>
          <p:cNvSpPr/>
          <p:nvPr/>
        </p:nvSpPr>
        <p:spPr>
          <a:xfrm rot="5550949">
            <a:off x="4495800" y="3405188"/>
            <a:ext cx="1000125" cy="946150"/>
          </a:xfrm>
          <a:prstGeom prst="arc">
            <a:avLst>
              <a:gd name="adj1" fmla="val 12138170"/>
              <a:gd name="adj2" fmla="val 16444136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41" name="Прямоугольник 14"/>
          <p:cNvSpPr>
            <a:spLocks noChangeArrowheads="1"/>
          </p:cNvSpPr>
          <p:nvPr/>
        </p:nvSpPr>
        <p:spPr bwMode="auto">
          <a:xfrm>
            <a:off x="4071938" y="3857625"/>
            <a:ext cx="500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18442" name="TextBox 15"/>
          <p:cNvSpPr txBox="1">
            <a:spLocks noChangeArrowheads="1"/>
          </p:cNvSpPr>
          <p:nvPr/>
        </p:nvSpPr>
        <p:spPr bwMode="auto">
          <a:xfrm>
            <a:off x="3643313" y="3071813"/>
            <a:ext cx="642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 </a:t>
            </a:r>
            <a:r>
              <a:rPr lang="en-US" sz="4000" b="1"/>
              <a:t>x</a:t>
            </a:r>
            <a:endParaRPr lang="ru-RU" sz="4000" b="1"/>
          </a:p>
        </p:txBody>
      </p:sp>
      <p:sp>
        <p:nvSpPr>
          <p:cNvPr id="18443" name="Прямоугольник 16"/>
          <p:cNvSpPr>
            <a:spLocks noChangeArrowheads="1"/>
          </p:cNvSpPr>
          <p:nvPr/>
        </p:nvSpPr>
        <p:spPr bwMode="auto">
          <a:xfrm>
            <a:off x="5572125" y="3214688"/>
            <a:ext cx="96051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dirty="0" smtClean="0">
                <a:sym typeface="Symbol" pitchFamily="18" charset="2"/>
              </a:rPr>
              <a:t>40</a:t>
            </a:r>
            <a:r>
              <a:rPr lang="en-US" sz="4000" b="1" dirty="0" smtClean="0">
                <a:sym typeface="Symbol" pitchFamily="18" charset="2"/>
              </a:rPr>
              <a:t></a:t>
            </a:r>
            <a:endParaRPr lang="ru-RU" sz="4000" b="1" dirty="0"/>
          </a:p>
        </p:txBody>
      </p:sp>
      <p:sp>
        <p:nvSpPr>
          <p:cNvPr id="18444" name="TextBox 17"/>
          <p:cNvSpPr txBox="1">
            <a:spLocks noChangeArrowheads="1"/>
          </p:cNvSpPr>
          <p:nvPr/>
        </p:nvSpPr>
        <p:spPr bwMode="auto">
          <a:xfrm>
            <a:off x="500063" y="1643063"/>
            <a:ext cx="12144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№5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215188" y="1714500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sym typeface="Symbol" pitchFamily="18" charset="2"/>
              </a:rPr>
              <a:t>140</a:t>
            </a:r>
            <a:r>
              <a:rPr lang="ru-RU" sz="4000" b="1" dirty="0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611188" y="476250"/>
            <a:ext cx="7467600" cy="593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4" name="Овал 3"/>
          <p:cNvSpPr/>
          <p:nvPr/>
        </p:nvSpPr>
        <p:spPr>
          <a:xfrm>
            <a:off x="1857375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stCxn id="4" idx="6"/>
          </p:cNvCxnSpPr>
          <p:nvPr/>
        </p:nvCxnSpPr>
        <p:spPr>
          <a:xfrm flipH="1">
            <a:off x="1857375" y="3929063"/>
            <a:ext cx="4857750" cy="15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10800000" flipV="1">
            <a:off x="4286250" y="2714625"/>
            <a:ext cx="2143125" cy="121443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Дуга 11"/>
          <p:cNvSpPr/>
          <p:nvPr/>
        </p:nvSpPr>
        <p:spPr>
          <a:xfrm rot="16388743">
            <a:off x="3519488" y="3070225"/>
            <a:ext cx="1790700" cy="1714500"/>
          </a:xfrm>
          <a:prstGeom prst="arc">
            <a:avLst>
              <a:gd name="adj1" fmla="val 16870916"/>
              <a:gd name="adj2" fmla="val 3283840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Дуга 12"/>
          <p:cNvSpPr/>
          <p:nvPr/>
        </p:nvSpPr>
        <p:spPr>
          <a:xfrm rot="5550949">
            <a:off x="4638675" y="3333751"/>
            <a:ext cx="1000125" cy="946150"/>
          </a:xfrm>
          <a:prstGeom prst="arc">
            <a:avLst>
              <a:gd name="adj1" fmla="val 11791119"/>
              <a:gd name="adj2" fmla="val 16988939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Дуга 13"/>
          <p:cNvSpPr/>
          <p:nvPr/>
        </p:nvSpPr>
        <p:spPr>
          <a:xfrm rot="5550949">
            <a:off x="4495800" y="3405188"/>
            <a:ext cx="1000125" cy="946150"/>
          </a:xfrm>
          <a:prstGeom prst="arc">
            <a:avLst>
              <a:gd name="adj1" fmla="val 12138170"/>
              <a:gd name="adj2" fmla="val 16444136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465" name="Прямоугольник 14"/>
          <p:cNvSpPr>
            <a:spLocks noChangeArrowheads="1"/>
          </p:cNvSpPr>
          <p:nvPr/>
        </p:nvSpPr>
        <p:spPr bwMode="auto">
          <a:xfrm>
            <a:off x="4000500" y="3857625"/>
            <a:ext cx="500063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19466" name="TextBox 15"/>
          <p:cNvSpPr txBox="1">
            <a:spLocks noChangeArrowheads="1"/>
          </p:cNvSpPr>
          <p:nvPr/>
        </p:nvSpPr>
        <p:spPr bwMode="auto">
          <a:xfrm>
            <a:off x="4071938" y="2928938"/>
            <a:ext cx="642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 </a:t>
            </a:r>
            <a:r>
              <a:rPr lang="en-US" sz="4000" b="1"/>
              <a:t>x</a:t>
            </a:r>
            <a:endParaRPr lang="ru-RU" sz="4000" b="1"/>
          </a:p>
        </p:txBody>
      </p:sp>
      <p:sp>
        <p:nvSpPr>
          <p:cNvPr id="19467" name="Прямоугольник 16"/>
          <p:cNvSpPr>
            <a:spLocks noChangeArrowheads="1"/>
          </p:cNvSpPr>
          <p:nvPr/>
        </p:nvSpPr>
        <p:spPr bwMode="auto">
          <a:xfrm>
            <a:off x="5572125" y="3214688"/>
            <a:ext cx="96051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dirty="0" smtClean="0">
                <a:sym typeface="Symbol" pitchFamily="18" charset="2"/>
              </a:rPr>
              <a:t>45</a:t>
            </a:r>
            <a:r>
              <a:rPr lang="en-US" sz="4000" b="1" dirty="0" smtClean="0">
                <a:sym typeface="Symbol" pitchFamily="18" charset="2"/>
              </a:rPr>
              <a:t></a:t>
            </a:r>
            <a:endParaRPr lang="ru-RU" sz="4000" b="1" dirty="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rot="16200000" flipV="1">
            <a:off x="2767806" y="2375695"/>
            <a:ext cx="714375" cy="239236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олилиния 24"/>
          <p:cNvSpPr/>
          <p:nvPr/>
        </p:nvSpPr>
        <p:spPr>
          <a:xfrm>
            <a:off x="3186113" y="3643313"/>
            <a:ext cx="63500" cy="279400"/>
          </a:xfrm>
          <a:custGeom>
            <a:avLst/>
            <a:gdLst>
              <a:gd name="connsiteX0" fmla="*/ 44245 w 63909"/>
              <a:gd name="connsiteY0" fmla="*/ 0 h 280219"/>
              <a:gd name="connsiteX1" fmla="*/ 58993 w 63909"/>
              <a:gd name="connsiteY1" fmla="*/ 44245 h 280219"/>
              <a:gd name="connsiteX2" fmla="*/ 14748 w 63909"/>
              <a:gd name="connsiteY2" fmla="*/ 88490 h 280219"/>
              <a:gd name="connsiteX3" fmla="*/ 0 w 63909"/>
              <a:gd name="connsiteY3" fmla="*/ 132735 h 280219"/>
              <a:gd name="connsiteX4" fmla="*/ 44245 w 63909"/>
              <a:gd name="connsiteY4" fmla="*/ 176980 h 280219"/>
              <a:gd name="connsiteX5" fmla="*/ 14748 w 63909"/>
              <a:gd name="connsiteY5" fmla="*/ 221225 h 280219"/>
              <a:gd name="connsiteX6" fmla="*/ 14748 w 63909"/>
              <a:gd name="connsiteY6" fmla="*/ 280219 h 28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909" h="280219">
                <a:moveTo>
                  <a:pt x="44245" y="0"/>
                </a:moveTo>
                <a:cubicBezTo>
                  <a:pt x="49161" y="14748"/>
                  <a:pt x="63909" y="29497"/>
                  <a:pt x="58993" y="44245"/>
                </a:cubicBezTo>
                <a:cubicBezTo>
                  <a:pt x="52397" y="64032"/>
                  <a:pt x="26317" y="71136"/>
                  <a:pt x="14748" y="88490"/>
                </a:cubicBezTo>
                <a:cubicBezTo>
                  <a:pt x="6125" y="101425"/>
                  <a:pt x="4916" y="117987"/>
                  <a:pt x="0" y="132735"/>
                </a:cubicBezTo>
                <a:cubicBezTo>
                  <a:pt x="14748" y="147483"/>
                  <a:pt x="40816" y="156406"/>
                  <a:pt x="44245" y="176980"/>
                </a:cubicBezTo>
                <a:cubicBezTo>
                  <a:pt x="47159" y="194464"/>
                  <a:pt x="19618" y="204182"/>
                  <a:pt x="14748" y="221225"/>
                </a:cubicBezTo>
                <a:cubicBezTo>
                  <a:pt x="9346" y="240133"/>
                  <a:pt x="14748" y="260554"/>
                  <a:pt x="14748" y="280219"/>
                </a:cubicBezTo>
              </a:path>
            </a:pathLst>
          </a:cu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470" name="Прямоугольник 25"/>
          <p:cNvSpPr>
            <a:spLocks noChangeArrowheads="1"/>
          </p:cNvSpPr>
          <p:nvPr/>
        </p:nvSpPr>
        <p:spPr bwMode="auto">
          <a:xfrm>
            <a:off x="2000250" y="3286125"/>
            <a:ext cx="960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/>
              <a:t>15</a:t>
            </a:r>
            <a:r>
              <a:rPr lang="en-US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19471" name="TextBox 26"/>
          <p:cNvSpPr txBox="1">
            <a:spLocks noChangeArrowheads="1"/>
          </p:cNvSpPr>
          <p:nvPr/>
        </p:nvSpPr>
        <p:spPr bwMode="auto">
          <a:xfrm>
            <a:off x="571500" y="1643063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№6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7072313" y="1643063"/>
            <a:ext cx="1285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120</a:t>
            </a:r>
            <a:r>
              <a:rPr lang="ru-RU" sz="4000" b="1" dirty="0" smtClean="0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214813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 bwMode="auto">
          <a:xfrm>
            <a:off x="357188" y="476250"/>
            <a:ext cx="8072437" cy="6667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4" name="Овал 3"/>
          <p:cNvSpPr/>
          <p:nvPr/>
        </p:nvSpPr>
        <p:spPr>
          <a:xfrm>
            <a:off x="1857375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>
            <a:off x="2857500" y="1928813"/>
            <a:ext cx="3429000" cy="335756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 flipH="1" flipV="1">
            <a:off x="1071563" y="2786063"/>
            <a:ext cx="2643187" cy="9286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10800000">
            <a:off x="4357688" y="3786188"/>
            <a:ext cx="1928812" cy="15001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1928813" y="3786188"/>
            <a:ext cx="2428875" cy="78581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Дуга 20"/>
          <p:cNvSpPr/>
          <p:nvPr/>
        </p:nvSpPr>
        <p:spPr>
          <a:xfrm rot="4018992">
            <a:off x="2132013" y="1430338"/>
            <a:ext cx="1611312" cy="1312862"/>
          </a:xfrm>
          <a:prstGeom prst="arc">
            <a:avLst>
              <a:gd name="adj1" fmla="val 19795381"/>
              <a:gd name="adj2" fmla="val 3283840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Дуга 21"/>
          <p:cNvSpPr/>
          <p:nvPr/>
        </p:nvSpPr>
        <p:spPr>
          <a:xfrm rot="12584090">
            <a:off x="3189288" y="2354263"/>
            <a:ext cx="2454275" cy="1703387"/>
          </a:xfrm>
          <a:prstGeom prst="arc">
            <a:avLst>
              <a:gd name="adj1" fmla="val 12912110"/>
              <a:gd name="adj2" fmla="val 16444136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Дуга 22"/>
          <p:cNvSpPr/>
          <p:nvPr/>
        </p:nvSpPr>
        <p:spPr>
          <a:xfrm rot="12584090">
            <a:off x="3019425" y="2478088"/>
            <a:ext cx="2570163" cy="1624012"/>
          </a:xfrm>
          <a:prstGeom prst="arc">
            <a:avLst>
              <a:gd name="adj1" fmla="val 12498217"/>
              <a:gd name="adj2" fmla="val 16444136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91" name="Прямоугольник 24"/>
          <p:cNvSpPr>
            <a:spLocks noChangeArrowheads="1"/>
          </p:cNvSpPr>
          <p:nvPr/>
        </p:nvSpPr>
        <p:spPr bwMode="auto">
          <a:xfrm>
            <a:off x="3786188" y="3214688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20492" name="Прямоугольник 25"/>
          <p:cNvSpPr>
            <a:spLocks noChangeArrowheads="1"/>
          </p:cNvSpPr>
          <p:nvPr/>
        </p:nvSpPr>
        <p:spPr bwMode="auto">
          <a:xfrm>
            <a:off x="3643313" y="4214813"/>
            <a:ext cx="12176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110</a:t>
            </a:r>
            <a:r>
              <a:rPr lang="en-US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20493" name="TextBox 26"/>
          <p:cNvSpPr txBox="1">
            <a:spLocks noChangeArrowheads="1"/>
          </p:cNvSpPr>
          <p:nvPr/>
        </p:nvSpPr>
        <p:spPr bwMode="auto">
          <a:xfrm>
            <a:off x="2786063" y="2786063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20494" name="TextBox 27"/>
          <p:cNvSpPr txBox="1">
            <a:spLocks noChangeArrowheads="1"/>
          </p:cNvSpPr>
          <p:nvPr/>
        </p:nvSpPr>
        <p:spPr bwMode="auto">
          <a:xfrm>
            <a:off x="500063" y="1571625"/>
            <a:ext cx="1071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№7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7429500" y="1714500"/>
            <a:ext cx="1000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55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32" name="Овал 31"/>
          <p:cNvSpPr/>
          <p:nvPr/>
        </p:nvSpPr>
        <p:spPr>
          <a:xfrm flipV="1">
            <a:off x="4286250" y="371475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250825" y="333375"/>
            <a:ext cx="8215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>
              <a:solidFill>
                <a:srgbClr val="033DBF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785938" y="1428750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>
            <a:off x="2071688" y="2643188"/>
            <a:ext cx="2071687" cy="128587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10800000" flipV="1">
            <a:off x="4143375" y="2571750"/>
            <a:ext cx="2143125" cy="1357313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4" idx="4"/>
          </p:cNvCxnSpPr>
          <p:nvPr/>
        </p:nvCxnSpPr>
        <p:spPr>
          <a:xfrm rot="5400000" flipH="1">
            <a:off x="1321595" y="3393281"/>
            <a:ext cx="3643312" cy="21431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4" idx="4"/>
          </p:cNvCxnSpPr>
          <p:nvPr/>
        </p:nvCxnSpPr>
        <p:spPr>
          <a:xfrm rot="5400000" flipH="1" flipV="1">
            <a:off x="3393282" y="3393281"/>
            <a:ext cx="3714750" cy="20716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Дуга 17"/>
          <p:cNvSpPr/>
          <p:nvPr/>
        </p:nvSpPr>
        <p:spPr>
          <a:xfrm rot="13971547">
            <a:off x="3412331" y="3250407"/>
            <a:ext cx="1516063" cy="1428750"/>
          </a:xfrm>
          <a:prstGeom prst="arc">
            <a:avLst>
              <a:gd name="adj1" fmla="val 20367263"/>
              <a:gd name="adj2" fmla="val 5645157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Дуга 18"/>
          <p:cNvSpPr/>
          <p:nvPr/>
        </p:nvSpPr>
        <p:spPr>
          <a:xfrm rot="570937">
            <a:off x="3714750" y="5648325"/>
            <a:ext cx="1000125" cy="946150"/>
          </a:xfrm>
          <a:prstGeom prst="arc">
            <a:avLst>
              <a:gd name="adj1" fmla="val 13305347"/>
              <a:gd name="adj2" fmla="val 17806980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Дуга 19"/>
          <p:cNvSpPr/>
          <p:nvPr/>
        </p:nvSpPr>
        <p:spPr>
          <a:xfrm rot="570937">
            <a:off x="3714750" y="5835650"/>
            <a:ext cx="1000125" cy="946150"/>
          </a:xfrm>
          <a:prstGeom prst="arc">
            <a:avLst>
              <a:gd name="adj1" fmla="val 13827580"/>
              <a:gd name="adj2" fmla="val 17467272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15" name="TextBox 20"/>
          <p:cNvSpPr txBox="1">
            <a:spLocks noChangeArrowheads="1"/>
          </p:cNvSpPr>
          <p:nvPr/>
        </p:nvSpPr>
        <p:spPr bwMode="auto">
          <a:xfrm>
            <a:off x="3857625" y="2571750"/>
            <a:ext cx="1285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21516" name="Прямоугольник 21"/>
          <p:cNvSpPr>
            <a:spLocks noChangeArrowheads="1"/>
          </p:cNvSpPr>
          <p:nvPr/>
        </p:nvSpPr>
        <p:spPr bwMode="auto">
          <a:xfrm>
            <a:off x="3857625" y="5000625"/>
            <a:ext cx="960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75</a:t>
            </a:r>
            <a:r>
              <a:rPr lang="en-US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21517" name="TextBox 22"/>
          <p:cNvSpPr txBox="1">
            <a:spLocks noChangeArrowheads="1"/>
          </p:cNvSpPr>
          <p:nvPr/>
        </p:nvSpPr>
        <p:spPr bwMode="auto">
          <a:xfrm>
            <a:off x="571500" y="1643063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№8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000875" y="1643063"/>
            <a:ext cx="1285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150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21519" name="Прямоугольник 24"/>
          <p:cNvSpPr>
            <a:spLocks noChangeArrowheads="1"/>
          </p:cNvSpPr>
          <p:nvPr/>
        </p:nvSpPr>
        <p:spPr bwMode="auto">
          <a:xfrm>
            <a:off x="3857625" y="3857625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26" name="Овал 25"/>
          <p:cNvSpPr/>
          <p:nvPr/>
        </p:nvSpPr>
        <p:spPr>
          <a:xfrm>
            <a:off x="4071938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1785938" y="1428750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2531" name="TextBox 3"/>
          <p:cNvSpPr txBox="1">
            <a:spLocks noChangeArrowheads="1"/>
          </p:cNvSpPr>
          <p:nvPr/>
        </p:nvSpPr>
        <p:spPr bwMode="auto">
          <a:xfrm>
            <a:off x="250825" y="404813"/>
            <a:ext cx="82153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V="1">
            <a:off x="4214813" y="2643188"/>
            <a:ext cx="2143125" cy="12160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endCxn id="3" idx="0"/>
          </p:cNvCxnSpPr>
          <p:nvPr/>
        </p:nvCxnSpPr>
        <p:spPr>
          <a:xfrm flipV="1">
            <a:off x="2071688" y="1428750"/>
            <a:ext cx="2143125" cy="128587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2071688" y="2716213"/>
            <a:ext cx="2214562" cy="114141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0800000">
            <a:off x="4143375" y="1428750"/>
            <a:ext cx="2143125" cy="121443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6" name="Прямоугольник 23"/>
          <p:cNvSpPr>
            <a:spLocks noChangeArrowheads="1"/>
          </p:cNvSpPr>
          <p:nvPr/>
        </p:nvSpPr>
        <p:spPr bwMode="auto">
          <a:xfrm>
            <a:off x="4000500" y="3143250"/>
            <a:ext cx="396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25" name="Дуга 24"/>
          <p:cNvSpPr/>
          <p:nvPr/>
        </p:nvSpPr>
        <p:spPr>
          <a:xfrm rot="12120719">
            <a:off x="3092450" y="-82550"/>
            <a:ext cx="2244725" cy="2068513"/>
          </a:xfrm>
          <a:prstGeom prst="arc">
            <a:avLst>
              <a:gd name="adj1" fmla="val 12732043"/>
              <a:gd name="adj2" fmla="val 17085857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Дуга 25"/>
          <p:cNvSpPr/>
          <p:nvPr/>
        </p:nvSpPr>
        <p:spPr>
          <a:xfrm rot="12120719">
            <a:off x="2998788" y="112713"/>
            <a:ext cx="2360612" cy="1973262"/>
          </a:xfrm>
          <a:prstGeom prst="arc">
            <a:avLst>
              <a:gd name="adj1" fmla="val 12339549"/>
              <a:gd name="adj2" fmla="val 17456419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Дуга 26"/>
          <p:cNvSpPr/>
          <p:nvPr/>
        </p:nvSpPr>
        <p:spPr>
          <a:xfrm rot="3382779">
            <a:off x="3165476" y="2552700"/>
            <a:ext cx="2152650" cy="2181225"/>
          </a:xfrm>
          <a:prstGeom prst="arc">
            <a:avLst>
              <a:gd name="adj1" fmla="val 17096516"/>
              <a:gd name="adj2" fmla="val 8485527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540" name="Прямоугольник 27"/>
          <p:cNvSpPr>
            <a:spLocks noChangeArrowheads="1"/>
          </p:cNvSpPr>
          <p:nvPr/>
        </p:nvSpPr>
        <p:spPr bwMode="auto">
          <a:xfrm>
            <a:off x="3786188" y="2071688"/>
            <a:ext cx="1246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120</a:t>
            </a:r>
            <a:r>
              <a:rPr lang="en-US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22541" name="TextBox 28"/>
          <p:cNvSpPr txBox="1">
            <a:spLocks noChangeArrowheads="1"/>
          </p:cNvSpPr>
          <p:nvPr/>
        </p:nvSpPr>
        <p:spPr bwMode="auto">
          <a:xfrm>
            <a:off x="4000500" y="3929063"/>
            <a:ext cx="1071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22542" name="TextBox 29"/>
          <p:cNvSpPr txBox="1">
            <a:spLocks noChangeArrowheads="1"/>
          </p:cNvSpPr>
          <p:nvPr/>
        </p:nvSpPr>
        <p:spPr bwMode="auto">
          <a:xfrm>
            <a:off x="428625" y="1714500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№9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7215188" y="1643063"/>
            <a:ext cx="1500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240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4214813" y="3786188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323850" y="333375"/>
            <a:ext cx="8286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/>
          </a:p>
        </p:txBody>
      </p:sp>
      <p:sp>
        <p:nvSpPr>
          <p:cNvPr id="4" name="Овал 3"/>
          <p:cNvSpPr/>
          <p:nvPr/>
        </p:nvSpPr>
        <p:spPr>
          <a:xfrm>
            <a:off x="1785938" y="1428750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endCxn id="4" idx="0"/>
          </p:cNvCxnSpPr>
          <p:nvPr/>
        </p:nvCxnSpPr>
        <p:spPr>
          <a:xfrm rot="16200000" flipV="1">
            <a:off x="2964656" y="2678907"/>
            <a:ext cx="2500313" cy="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10800000">
            <a:off x="2000250" y="2786063"/>
            <a:ext cx="2214563" cy="114300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endCxn id="4" idx="0"/>
          </p:cNvCxnSpPr>
          <p:nvPr/>
        </p:nvCxnSpPr>
        <p:spPr>
          <a:xfrm rot="10800000">
            <a:off x="4214813" y="1428750"/>
            <a:ext cx="2214562" cy="1357313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0800000">
            <a:off x="2000250" y="2786063"/>
            <a:ext cx="4357688" cy="15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0" name="Прямоугольник 21"/>
          <p:cNvSpPr>
            <a:spLocks noChangeArrowheads="1"/>
          </p:cNvSpPr>
          <p:nvPr/>
        </p:nvSpPr>
        <p:spPr bwMode="auto">
          <a:xfrm>
            <a:off x="3929063" y="3857625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23" name="Дуга 22"/>
          <p:cNvSpPr/>
          <p:nvPr/>
        </p:nvSpPr>
        <p:spPr>
          <a:xfrm rot="12376790">
            <a:off x="3779838" y="3338513"/>
            <a:ext cx="1168400" cy="1214437"/>
          </a:xfrm>
          <a:prstGeom prst="arc">
            <a:avLst>
              <a:gd name="adj1" fmla="val 21438828"/>
              <a:gd name="adj2" fmla="val 3027454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Дуга 23"/>
          <p:cNvSpPr/>
          <p:nvPr/>
        </p:nvSpPr>
        <p:spPr>
          <a:xfrm rot="18633032">
            <a:off x="5541962" y="2286001"/>
            <a:ext cx="1000125" cy="946150"/>
          </a:xfrm>
          <a:prstGeom prst="arc">
            <a:avLst>
              <a:gd name="adj1" fmla="val 13743532"/>
              <a:gd name="adj2" fmla="val 16988939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Дуга 24"/>
          <p:cNvSpPr/>
          <p:nvPr/>
        </p:nvSpPr>
        <p:spPr>
          <a:xfrm rot="18633032">
            <a:off x="5684837" y="2357438"/>
            <a:ext cx="1000125" cy="946150"/>
          </a:xfrm>
          <a:prstGeom prst="arc">
            <a:avLst>
              <a:gd name="adj1" fmla="val 14222269"/>
              <a:gd name="adj2" fmla="val 16988939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64" name="Прямоугольник 25"/>
          <p:cNvSpPr>
            <a:spLocks noChangeArrowheads="1"/>
          </p:cNvSpPr>
          <p:nvPr/>
        </p:nvSpPr>
        <p:spPr bwMode="auto">
          <a:xfrm>
            <a:off x="3571875" y="2928938"/>
            <a:ext cx="5254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23565" name="Прямоугольник 26"/>
          <p:cNvSpPr>
            <a:spLocks noChangeArrowheads="1"/>
          </p:cNvSpPr>
          <p:nvPr/>
        </p:nvSpPr>
        <p:spPr bwMode="auto">
          <a:xfrm>
            <a:off x="4786313" y="2143125"/>
            <a:ext cx="9604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/>
              <a:t>30</a:t>
            </a:r>
            <a:r>
              <a:rPr lang="en-US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23566" name="TextBox 27"/>
          <p:cNvSpPr txBox="1">
            <a:spLocks noChangeArrowheads="1"/>
          </p:cNvSpPr>
          <p:nvPr/>
        </p:nvSpPr>
        <p:spPr bwMode="auto">
          <a:xfrm>
            <a:off x="571500" y="1643063"/>
            <a:ext cx="1714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№10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7215188" y="1571625"/>
            <a:ext cx="1071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60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 flipH="1">
            <a:off x="4143375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-214313" y="357188"/>
            <a:ext cx="9144001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/>
          </a:p>
        </p:txBody>
      </p:sp>
      <p:sp>
        <p:nvSpPr>
          <p:cNvPr id="4" name="Овал 3"/>
          <p:cNvSpPr/>
          <p:nvPr/>
        </p:nvSpPr>
        <p:spPr>
          <a:xfrm>
            <a:off x="1785938" y="1428750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6200000" flipV="1">
            <a:off x="3429001" y="4643437"/>
            <a:ext cx="2286000" cy="71437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10800000">
            <a:off x="4214813" y="3857625"/>
            <a:ext cx="2143125" cy="114300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10800000">
            <a:off x="2071688" y="5000625"/>
            <a:ext cx="4286250" cy="158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0800000">
            <a:off x="2071688" y="5000625"/>
            <a:ext cx="2928937" cy="121443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4" name="Прямоугольник 20"/>
          <p:cNvSpPr>
            <a:spLocks noChangeArrowheads="1"/>
          </p:cNvSpPr>
          <p:nvPr/>
        </p:nvSpPr>
        <p:spPr bwMode="auto">
          <a:xfrm>
            <a:off x="3929063" y="3143250"/>
            <a:ext cx="62388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О</a:t>
            </a:r>
          </a:p>
        </p:txBody>
      </p:sp>
      <p:sp>
        <p:nvSpPr>
          <p:cNvPr id="22" name="Дуга 21"/>
          <p:cNvSpPr/>
          <p:nvPr/>
        </p:nvSpPr>
        <p:spPr>
          <a:xfrm>
            <a:off x="1785938" y="4286250"/>
            <a:ext cx="1168400" cy="1212850"/>
          </a:xfrm>
          <a:prstGeom prst="arc">
            <a:avLst>
              <a:gd name="adj1" fmla="val 557802"/>
              <a:gd name="adj2" fmla="val 2664144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Дуга 22"/>
          <p:cNvSpPr/>
          <p:nvPr/>
        </p:nvSpPr>
        <p:spPr>
          <a:xfrm rot="8079218">
            <a:off x="3616325" y="3502026"/>
            <a:ext cx="1000125" cy="946150"/>
          </a:xfrm>
          <a:prstGeom prst="arc">
            <a:avLst>
              <a:gd name="adj1" fmla="val 14222269"/>
              <a:gd name="adj2" fmla="val 16988939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Дуга 23"/>
          <p:cNvSpPr/>
          <p:nvPr/>
        </p:nvSpPr>
        <p:spPr>
          <a:xfrm rot="8079218">
            <a:off x="3768725" y="3654426"/>
            <a:ext cx="1000125" cy="946150"/>
          </a:xfrm>
          <a:prstGeom prst="arc">
            <a:avLst>
              <a:gd name="adj1" fmla="val 13683215"/>
              <a:gd name="adj2" fmla="val 17478666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588" name="Прямоугольник 24"/>
          <p:cNvSpPr>
            <a:spLocks noChangeArrowheads="1"/>
          </p:cNvSpPr>
          <p:nvPr/>
        </p:nvSpPr>
        <p:spPr bwMode="auto">
          <a:xfrm>
            <a:off x="4572000" y="4286250"/>
            <a:ext cx="960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/>
              <a:t>3</a:t>
            </a:r>
            <a:r>
              <a:rPr lang="ru-RU" sz="4000" b="1"/>
              <a:t>2</a:t>
            </a:r>
            <a:r>
              <a:rPr lang="en-US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24589" name="TextBox 25"/>
          <p:cNvSpPr txBox="1">
            <a:spLocks noChangeArrowheads="1"/>
          </p:cNvSpPr>
          <p:nvPr/>
        </p:nvSpPr>
        <p:spPr bwMode="auto">
          <a:xfrm>
            <a:off x="3214688" y="4929188"/>
            <a:ext cx="1285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/>
              <a:t>Х</a:t>
            </a:r>
          </a:p>
        </p:txBody>
      </p:sp>
      <p:sp>
        <p:nvSpPr>
          <p:cNvPr id="24590" name="TextBox 26"/>
          <p:cNvSpPr txBox="1">
            <a:spLocks noChangeArrowheads="1"/>
          </p:cNvSpPr>
          <p:nvPr/>
        </p:nvSpPr>
        <p:spPr bwMode="auto">
          <a:xfrm>
            <a:off x="428625" y="1571625"/>
            <a:ext cx="13573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№11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7358063" y="1500188"/>
            <a:ext cx="1071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16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29" name="Овал 28"/>
          <p:cNvSpPr/>
          <p:nvPr/>
        </p:nvSpPr>
        <p:spPr>
          <a:xfrm flipH="1">
            <a:off x="4143375" y="3786188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5603" name="Прямоугольник 4"/>
          <p:cNvSpPr>
            <a:spLocks noChangeArrowheads="1"/>
          </p:cNvSpPr>
          <p:nvPr/>
        </p:nvSpPr>
        <p:spPr bwMode="auto">
          <a:xfrm>
            <a:off x="428625" y="285750"/>
            <a:ext cx="8143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>
              <a:solidFill>
                <a:srgbClr val="033DBF"/>
              </a:solidFill>
            </a:endParaRPr>
          </a:p>
        </p:txBody>
      </p:sp>
      <p:cxnSp>
        <p:nvCxnSpPr>
          <p:cNvPr id="6" name="Прямая соединительная линия 5"/>
          <p:cNvCxnSpPr>
            <a:stCxn id="4" idx="5"/>
          </p:cNvCxnSpPr>
          <p:nvPr/>
        </p:nvCxnSpPr>
        <p:spPr>
          <a:xfrm rot="5400000" flipH="1">
            <a:off x="4357688" y="3929063"/>
            <a:ext cx="1717675" cy="171767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10800000" flipV="1">
            <a:off x="2071688" y="3929063"/>
            <a:ext cx="2286000" cy="9286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0800000">
            <a:off x="4357688" y="3929063"/>
            <a:ext cx="2357437" cy="78581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 flipH="1" flipV="1">
            <a:off x="1071563" y="3000375"/>
            <a:ext cx="2857500" cy="8572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10800000">
            <a:off x="2928938" y="2000250"/>
            <a:ext cx="3714750" cy="264318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Дуга 28"/>
          <p:cNvSpPr/>
          <p:nvPr/>
        </p:nvSpPr>
        <p:spPr>
          <a:xfrm rot="3404662">
            <a:off x="3398044" y="3169444"/>
            <a:ext cx="1516062" cy="1428750"/>
          </a:xfrm>
          <a:prstGeom prst="arc">
            <a:avLst>
              <a:gd name="adj1" fmla="val 20367263"/>
              <a:gd name="adj2" fmla="val 5645157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Дуга 29"/>
          <p:cNvSpPr/>
          <p:nvPr/>
        </p:nvSpPr>
        <p:spPr>
          <a:xfrm rot="9344975">
            <a:off x="4008438" y="3592513"/>
            <a:ext cx="1000125" cy="946150"/>
          </a:xfrm>
          <a:prstGeom prst="arc">
            <a:avLst>
              <a:gd name="adj1" fmla="val 12620836"/>
              <a:gd name="adj2" fmla="val 15307598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Дуга 30"/>
          <p:cNvSpPr/>
          <p:nvPr/>
        </p:nvSpPr>
        <p:spPr>
          <a:xfrm rot="9344975">
            <a:off x="4154488" y="3286125"/>
            <a:ext cx="973137" cy="1304925"/>
          </a:xfrm>
          <a:prstGeom prst="arc">
            <a:avLst>
              <a:gd name="adj1" fmla="val 13737445"/>
              <a:gd name="adj2" fmla="val 16166745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612" name="Прямоугольник 31"/>
          <p:cNvSpPr>
            <a:spLocks noChangeArrowheads="1"/>
          </p:cNvSpPr>
          <p:nvPr/>
        </p:nvSpPr>
        <p:spPr bwMode="auto">
          <a:xfrm>
            <a:off x="5214938" y="4357688"/>
            <a:ext cx="9604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/>
              <a:t>30</a:t>
            </a:r>
            <a:r>
              <a:rPr lang="en-US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33" name="Полилиния 32"/>
          <p:cNvSpPr/>
          <p:nvPr/>
        </p:nvSpPr>
        <p:spPr>
          <a:xfrm rot="3810410">
            <a:off x="2998787" y="2193926"/>
            <a:ext cx="303213" cy="823912"/>
          </a:xfrm>
          <a:custGeom>
            <a:avLst/>
            <a:gdLst>
              <a:gd name="connsiteX0" fmla="*/ 44245 w 63909"/>
              <a:gd name="connsiteY0" fmla="*/ 0 h 280219"/>
              <a:gd name="connsiteX1" fmla="*/ 58993 w 63909"/>
              <a:gd name="connsiteY1" fmla="*/ 44245 h 280219"/>
              <a:gd name="connsiteX2" fmla="*/ 14748 w 63909"/>
              <a:gd name="connsiteY2" fmla="*/ 88490 h 280219"/>
              <a:gd name="connsiteX3" fmla="*/ 0 w 63909"/>
              <a:gd name="connsiteY3" fmla="*/ 132735 h 280219"/>
              <a:gd name="connsiteX4" fmla="*/ 44245 w 63909"/>
              <a:gd name="connsiteY4" fmla="*/ 176980 h 280219"/>
              <a:gd name="connsiteX5" fmla="*/ 14748 w 63909"/>
              <a:gd name="connsiteY5" fmla="*/ 221225 h 280219"/>
              <a:gd name="connsiteX6" fmla="*/ 14748 w 63909"/>
              <a:gd name="connsiteY6" fmla="*/ 280219 h 28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909" h="280219">
                <a:moveTo>
                  <a:pt x="44245" y="0"/>
                </a:moveTo>
                <a:cubicBezTo>
                  <a:pt x="49161" y="14748"/>
                  <a:pt x="63909" y="29497"/>
                  <a:pt x="58993" y="44245"/>
                </a:cubicBezTo>
                <a:cubicBezTo>
                  <a:pt x="52397" y="64032"/>
                  <a:pt x="26317" y="71136"/>
                  <a:pt x="14748" y="88490"/>
                </a:cubicBezTo>
                <a:cubicBezTo>
                  <a:pt x="6125" y="101425"/>
                  <a:pt x="4916" y="117987"/>
                  <a:pt x="0" y="132735"/>
                </a:cubicBezTo>
                <a:cubicBezTo>
                  <a:pt x="14748" y="147483"/>
                  <a:pt x="40816" y="156406"/>
                  <a:pt x="44245" y="176980"/>
                </a:cubicBezTo>
                <a:cubicBezTo>
                  <a:pt x="47159" y="194464"/>
                  <a:pt x="19618" y="204182"/>
                  <a:pt x="14748" y="221225"/>
                </a:cubicBezTo>
                <a:cubicBezTo>
                  <a:pt x="9346" y="240133"/>
                  <a:pt x="14748" y="260554"/>
                  <a:pt x="14748" y="280219"/>
                </a:cubicBezTo>
              </a:path>
            </a:pathLst>
          </a:cu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614" name="TextBox 33"/>
          <p:cNvSpPr txBox="1">
            <a:spLocks noChangeArrowheads="1"/>
          </p:cNvSpPr>
          <p:nvPr/>
        </p:nvSpPr>
        <p:spPr bwMode="auto">
          <a:xfrm>
            <a:off x="2857500" y="2643188"/>
            <a:ext cx="1000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65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25615" name="TextBox 34"/>
          <p:cNvSpPr txBox="1">
            <a:spLocks noChangeArrowheads="1"/>
          </p:cNvSpPr>
          <p:nvPr/>
        </p:nvSpPr>
        <p:spPr bwMode="auto">
          <a:xfrm>
            <a:off x="3714750" y="4643438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25616" name="TextBox 36"/>
          <p:cNvSpPr txBox="1">
            <a:spLocks noChangeArrowheads="1"/>
          </p:cNvSpPr>
          <p:nvPr/>
        </p:nvSpPr>
        <p:spPr bwMode="auto">
          <a:xfrm>
            <a:off x="571500" y="1571625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№12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7215188" y="1571625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100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25618" name="Прямоугольник 38"/>
          <p:cNvSpPr>
            <a:spLocks noChangeArrowheads="1"/>
          </p:cNvSpPr>
          <p:nvPr/>
        </p:nvSpPr>
        <p:spPr bwMode="auto">
          <a:xfrm>
            <a:off x="3929063" y="3286125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40" name="Овал 39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Дуга 19"/>
          <p:cNvSpPr/>
          <p:nvPr/>
        </p:nvSpPr>
        <p:spPr>
          <a:xfrm rot="2768330">
            <a:off x="1889919" y="1489869"/>
            <a:ext cx="4902200" cy="4846638"/>
          </a:xfrm>
          <a:prstGeom prst="arc">
            <a:avLst>
              <a:gd name="adj1" fmla="val 59"/>
              <a:gd name="adj2" fmla="val 6725208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Дуга 20"/>
          <p:cNvSpPr/>
          <p:nvPr/>
        </p:nvSpPr>
        <p:spPr>
          <a:xfrm rot="9191293">
            <a:off x="2692400" y="558800"/>
            <a:ext cx="3798888" cy="5556250"/>
          </a:xfrm>
          <a:prstGeom prst="arc">
            <a:avLst>
              <a:gd name="adj1" fmla="val 14441283"/>
              <a:gd name="adj2" fmla="val 15864515"/>
            </a:avLst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2"/>
          <p:cNvSpPr txBox="1">
            <a:spLocks noChangeArrowheads="1"/>
          </p:cNvSpPr>
          <p:nvPr/>
        </p:nvSpPr>
        <p:spPr bwMode="auto">
          <a:xfrm>
            <a:off x="571500" y="285750"/>
            <a:ext cx="7929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>
              <a:solidFill>
                <a:srgbClr val="033DBF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endCxn id="12" idx="2"/>
          </p:cNvCxnSpPr>
          <p:nvPr/>
        </p:nvCxnSpPr>
        <p:spPr>
          <a:xfrm rot="5400000" flipH="1" flipV="1">
            <a:off x="3255963" y="3344862"/>
            <a:ext cx="3900488" cy="2125663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10800000">
            <a:off x="2071688" y="4857750"/>
            <a:ext cx="2071687" cy="150018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12783889">
            <a:off x="3489325" y="5354638"/>
            <a:ext cx="1152525" cy="1268412"/>
          </a:xfrm>
          <a:prstGeom prst="arc">
            <a:avLst>
              <a:gd name="adj1" fmla="val 20367263"/>
              <a:gd name="adj2" fmla="val 6528928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631" name="TextBox 16"/>
          <p:cNvSpPr txBox="1">
            <a:spLocks noChangeArrowheads="1"/>
          </p:cNvSpPr>
          <p:nvPr/>
        </p:nvSpPr>
        <p:spPr bwMode="auto">
          <a:xfrm>
            <a:off x="2000250" y="5715000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60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26632" name="Прямоугольник 18"/>
          <p:cNvSpPr>
            <a:spLocks noChangeArrowheads="1"/>
          </p:cNvSpPr>
          <p:nvPr/>
        </p:nvSpPr>
        <p:spPr bwMode="auto">
          <a:xfrm>
            <a:off x="6643688" y="4214813"/>
            <a:ext cx="1246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100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26633" name="TextBox 19"/>
          <p:cNvSpPr txBox="1">
            <a:spLocks noChangeArrowheads="1"/>
          </p:cNvSpPr>
          <p:nvPr/>
        </p:nvSpPr>
        <p:spPr bwMode="auto">
          <a:xfrm>
            <a:off x="3714750" y="4714875"/>
            <a:ext cx="714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i="1"/>
              <a:t>x</a:t>
            </a:r>
            <a:endParaRPr lang="ru-RU" sz="4000" b="1" i="1"/>
          </a:p>
        </p:txBody>
      </p:sp>
      <p:sp>
        <p:nvSpPr>
          <p:cNvPr id="26634" name="TextBox 20"/>
          <p:cNvSpPr txBox="1">
            <a:spLocks noChangeArrowheads="1"/>
          </p:cNvSpPr>
          <p:nvPr/>
        </p:nvSpPr>
        <p:spPr bwMode="auto">
          <a:xfrm>
            <a:off x="642938" y="1714500"/>
            <a:ext cx="1500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№13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286625" y="1643063"/>
            <a:ext cx="13573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100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12" name="Дуга 11"/>
          <p:cNvSpPr/>
          <p:nvPr/>
        </p:nvSpPr>
        <p:spPr>
          <a:xfrm rot="12223358">
            <a:off x="1924050" y="1471613"/>
            <a:ext cx="4795838" cy="4887912"/>
          </a:xfrm>
          <a:prstGeom prst="arc">
            <a:avLst>
              <a:gd name="adj1" fmla="val 18714186"/>
              <a:gd name="adj2" fmla="val 7165922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Дуга 12"/>
          <p:cNvSpPr/>
          <p:nvPr/>
        </p:nvSpPr>
        <p:spPr>
          <a:xfrm rot="2740725">
            <a:off x="1967706" y="1050132"/>
            <a:ext cx="5148263" cy="5391150"/>
          </a:xfrm>
          <a:prstGeom prst="arc">
            <a:avLst>
              <a:gd name="adj1" fmla="val 3132318"/>
              <a:gd name="adj2" fmla="val 6558147"/>
            </a:avLst>
          </a:prstGeom>
          <a:ln w="762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 bwMode="auto">
          <a:xfrm>
            <a:off x="468313" y="333375"/>
            <a:ext cx="7929562" cy="6667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4" name="Овал 3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endCxn id="4" idx="4"/>
          </p:cNvCxnSpPr>
          <p:nvPr/>
        </p:nvCxnSpPr>
        <p:spPr>
          <a:xfrm>
            <a:off x="2000250" y="4573588"/>
            <a:ext cx="2357438" cy="17843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2000250" y="3286125"/>
            <a:ext cx="4714875" cy="128587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655" name="Прямоугольник 18"/>
          <p:cNvSpPr>
            <a:spLocks noChangeArrowheads="1"/>
          </p:cNvSpPr>
          <p:nvPr/>
        </p:nvSpPr>
        <p:spPr bwMode="auto">
          <a:xfrm>
            <a:off x="4071938" y="3286125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27656" name="Прямоугольник 19"/>
          <p:cNvSpPr>
            <a:spLocks noChangeArrowheads="1"/>
          </p:cNvSpPr>
          <p:nvPr/>
        </p:nvSpPr>
        <p:spPr bwMode="auto">
          <a:xfrm>
            <a:off x="1857375" y="5572125"/>
            <a:ext cx="960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80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21" name="Дуга 20"/>
          <p:cNvSpPr/>
          <p:nvPr/>
        </p:nvSpPr>
        <p:spPr>
          <a:xfrm rot="20182270">
            <a:off x="2278063" y="4035425"/>
            <a:ext cx="1150937" cy="1268413"/>
          </a:xfrm>
          <a:prstGeom prst="arc">
            <a:avLst>
              <a:gd name="adj1" fmla="val 20127848"/>
              <a:gd name="adj2" fmla="val 6528928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58" name="TextBox 21"/>
          <p:cNvSpPr txBox="1">
            <a:spLocks noChangeArrowheads="1"/>
          </p:cNvSpPr>
          <p:nvPr/>
        </p:nvSpPr>
        <p:spPr bwMode="auto">
          <a:xfrm>
            <a:off x="3429000" y="4429125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27659" name="TextBox 22"/>
          <p:cNvSpPr txBox="1">
            <a:spLocks noChangeArrowheads="1"/>
          </p:cNvSpPr>
          <p:nvPr/>
        </p:nvSpPr>
        <p:spPr bwMode="auto">
          <a:xfrm>
            <a:off x="714375" y="1571625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№14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500938" y="1714500"/>
            <a:ext cx="1143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50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13" name="Дуга 12"/>
          <p:cNvSpPr/>
          <p:nvPr/>
        </p:nvSpPr>
        <p:spPr>
          <a:xfrm rot="20111888">
            <a:off x="1900238" y="1435100"/>
            <a:ext cx="4859337" cy="4932363"/>
          </a:xfrm>
          <a:prstGeom prst="arc">
            <a:avLst>
              <a:gd name="adj1" fmla="val 636845"/>
              <a:gd name="adj2" fmla="val 6893162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Дуга 14"/>
          <p:cNvSpPr/>
          <p:nvPr/>
        </p:nvSpPr>
        <p:spPr>
          <a:xfrm rot="2740725">
            <a:off x="1967706" y="1050132"/>
            <a:ext cx="5148263" cy="5391150"/>
          </a:xfrm>
          <a:prstGeom prst="arc">
            <a:avLst>
              <a:gd name="adj1" fmla="val 2902360"/>
              <a:gd name="adj2" fmla="val 6974068"/>
            </a:avLst>
          </a:prstGeom>
          <a:ln w="762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2"/>
          <p:cNvSpPr txBox="1">
            <a:spLocks noChangeArrowheads="1"/>
          </p:cNvSpPr>
          <p:nvPr/>
        </p:nvSpPr>
        <p:spPr bwMode="auto">
          <a:xfrm>
            <a:off x="395288" y="404813"/>
            <a:ext cx="8143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>
              <a:solidFill>
                <a:srgbClr val="033DBF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endCxn id="4" idx="4"/>
          </p:cNvCxnSpPr>
          <p:nvPr/>
        </p:nvCxnSpPr>
        <p:spPr>
          <a:xfrm rot="16200000" flipH="1">
            <a:off x="1500188" y="3500437"/>
            <a:ext cx="3500438" cy="2214563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5400000" flipH="1" flipV="1">
            <a:off x="3719512" y="3495676"/>
            <a:ext cx="3490913" cy="221456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Дуга 13"/>
          <p:cNvSpPr/>
          <p:nvPr/>
        </p:nvSpPr>
        <p:spPr>
          <a:xfrm rot="13311368">
            <a:off x="3795713" y="5100638"/>
            <a:ext cx="1195387" cy="1227137"/>
          </a:xfrm>
          <a:prstGeom prst="arc">
            <a:avLst>
              <a:gd name="adj1" fmla="val 20461973"/>
              <a:gd name="adj2" fmla="val 6528928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679" name="TextBox 14"/>
          <p:cNvSpPr txBox="1">
            <a:spLocks noChangeArrowheads="1"/>
          </p:cNvSpPr>
          <p:nvPr/>
        </p:nvSpPr>
        <p:spPr bwMode="auto">
          <a:xfrm>
            <a:off x="4143375" y="4357688"/>
            <a:ext cx="8572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i="1">
                <a:sym typeface="Symbol" pitchFamily="18" charset="2"/>
              </a:rPr>
              <a:t>Х</a:t>
            </a:r>
            <a:endParaRPr lang="ru-RU" sz="4400" b="1" i="1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flipV="1">
            <a:off x="2214563" y="5145088"/>
            <a:ext cx="214312" cy="21272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6200000" flipH="1">
            <a:off x="4000500" y="1500188"/>
            <a:ext cx="357187" cy="7143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357938" y="5000625"/>
            <a:ext cx="285750" cy="14287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83" name="TextBox 26"/>
          <p:cNvSpPr txBox="1">
            <a:spLocks noChangeArrowheads="1"/>
          </p:cNvSpPr>
          <p:nvPr/>
        </p:nvSpPr>
        <p:spPr bwMode="auto">
          <a:xfrm>
            <a:off x="428625" y="1500188"/>
            <a:ext cx="13573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№15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7500938" y="1428750"/>
            <a:ext cx="1143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60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2"/>
          <p:cNvSpPr>
            <a:spLocks noChangeArrowheads="1"/>
          </p:cNvSpPr>
          <p:nvPr/>
        </p:nvSpPr>
        <p:spPr bwMode="auto">
          <a:xfrm>
            <a:off x="179388" y="333375"/>
            <a:ext cx="8286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>
              <a:solidFill>
                <a:srgbClr val="033DBF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6" name="Прямая соединительная линия 5"/>
          <p:cNvCxnSpPr>
            <a:endCxn id="4" idx="0"/>
          </p:cNvCxnSpPr>
          <p:nvPr/>
        </p:nvCxnSpPr>
        <p:spPr>
          <a:xfrm rot="5400000" flipH="1" flipV="1">
            <a:off x="1450182" y="2950369"/>
            <a:ext cx="4357687" cy="14573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endCxn id="4" idx="0"/>
          </p:cNvCxnSpPr>
          <p:nvPr/>
        </p:nvCxnSpPr>
        <p:spPr>
          <a:xfrm rot="5400000" flipH="1">
            <a:off x="2907507" y="2950369"/>
            <a:ext cx="4357687" cy="14573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2000250" y="3208338"/>
            <a:ext cx="4714875" cy="15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 flipH="1" flipV="1">
            <a:off x="3482975" y="2625726"/>
            <a:ext cx="2649537" cy="381476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0800000" flipH="1" flipV="1">
            <a:off x="2000250" y="3208338"/>
            <a:ext cx="3814763" cy="264953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2143125" y="5072063"/>
            <a:ext cx="285750" cy="141287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6200000" flipH="1">
            <a:off x="2678113" y="1965325"/>
            <a:ext cx="287337" cy="214313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5715000" y="1857375"/>
            <a:ext cx="214313" cy="21272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6500813" y="4643438"/>
            <a:ext cx="357187" cy="71437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5400000" flipH="1" flipV="1">
            <a:off x="4144169" y="6357144"/>
            <a:ext cx="285750" cy="158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Дуга 34"/>
          <p:cNvSpPr/>
          <p:nvPr/>
        </p:nvSpPr>
        <p:spPr>
          <a:xfrm rot="2545198">
            <a:off x="3757613" y="1028700"/>
            <a:ext cx="1196975" cy="1227138"/>
          </a:xfrm>
          <a:prstGeom prst="arc">
            <a:avLst>
              <a:gd name="adj1" fmla="val 1565334"/>
              <a:gd name="adj2" fmla="val 3965726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711" name="TextBox 35"/>
          <p:cNvSpPr txBox="1">
            <a:spLocks noChangeArrowheads="1"/>
          </p:cNvSpPr>
          <p:nvPr/>
        </p:nvSpPr>
        <p:spPr bwMode="auto">
          <a:xfrm>
            <a:off x="4143375" y="2214563"/>
            <a:ext cx="428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i="1"/>
              <a:t>x</a:t>
            </a:r>
            <a:endParaRPr lang="ru-RU" sz="4000" b="1" i="1"/>
          </a:p>
        </p:txBody>
      </p:sp>
      <p:sp>
        <p:nvSpPr>
          <p:cNvPr id="29712" name="TextBox 36"/>
          <p:cNvSpPr txBox="1">
            <a:spLocks noChangeArrowheads="1"/>
          </p:cNvSpPr>
          <p:nvPr/>
        </p:nvSpPr>
        <p:spPr bwMode="auto">
          <a:xfrm>
            <a:off x="571500" y="1500188"/>
            <a:ext cx="1571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№16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7500938" y="1500188"/>
            <a:ext cx="1285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36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2"/>
          <p:cNvSpPr>
            <a:spLocks noChangeArrowheads="1"/>
          </p:cNvSpPr>
          <p:nvPr/>
        </p:nvSpPr>
        <p:spPr bwMode="auto">
          <a:xfrm>
            <a:off x="0" y="333375"/>
            <a:ext cx="84296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>
              <a:solidFill>
                <a:srgbClr val="033DBF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>
            <a:endCxn id="4" idx="0"/>
          </p:cNvCxnSpPr>
          <p:nvPr/>
        </p:nvCxnSpPr>
        <p:spPr>
          <a:xfrm rot="5400000" flipH="1" flipV="1">
            <a:off x="1464469" y="2393157"/>
            <a:ext cx="3786187" cy="20002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2357438" y="2571750"/>
            <a:ext cx="4000500" cy="27146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9" name="Прямая соединительная линия 18"/>
          <p:cNvCxnSpPr>
            <a:endCxn id="4" idx="0"/>
          </p:cNvCxnSpPr>
          <p:nvPr/>
        </p:nvCxnSpPr>
        <p:spPr>
          <a:xfrm rot="10800000">
            <a:off x="4357688" y="1500188"/>
            <a:ext cx="2000250" cy="107156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Дуга 21"/>
          <p:cNvSpPr/>
          <p:nvPr/>
        </p:nvSpPr>
        <p:spPr>
          <a:xfrm rot="2710121">
            <a:off x="4148138" y="1231900"/>
            <a:ext cx="855662" cy="973138"/>
          </a:xfrm>
          <a:prstGeom prst="arc">
            <a:avLst>
              <a:gd name="adj1" fmla="val 20127848"/>
              <a:gd name="adj2" fmla="val 6528928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729" name="TextBox 22"/>
          <p:cNvSpPr txBox="1">
            <a:spLocks noChangeArrowheads="1"/>
          </p:cNvSpPr>
          <p:nvPr/>
        </p:nvSpPr>
        <p:spPr bwMode="auto">
          <a:xfrm>
            <a:off x="4214813" y="3929063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30730" name="TextBox 23"/>
          <p:cNvSpPr txBox="1">
            <a:spLocks noChangeArrowheads="1"/>
          </p:cNvSpPr>
          <p:nvPr/>
        </p:nvSpPr>
        <p:spPr bwMode="auto">
          <a:xfrm>
            <a:off x="4143375" y="2143125"/>
            <a:ext cx="6429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30731" name="TextBox 24"/>
          <p:cNvSpPr txBox="1">
            <a:spLocks noChangeArrowheads="1"/>
          </p:cNvSpPr>
          <p:nvPr/>
        </p:nvSpPr>
        <p:spPr bwMode="auto">
          <a:xfrm>
            <a:off x="428625" y="1500188"/>
            <a:ext cx="16430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№17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7429500" y="1500188"/>
            <a:ext cx="1143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90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2"/>
          <p:cNvSpPr>
            <a:spLocks noChangeArrowheads="1"/>
          </p:cNvSpPr>
          <p:nvPr/>
        </p:nvSpPr>
        <p:spPr bwMode="auto">
          <a:xfrm>
            <a:off x="285750" y="285750"/>
            <a:ext cx="8143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33DBF"/>
                </a:solidFill>
                <a:cs typeface="Arial" charset="0"/>
              </a:rPr>
              <a:t>Найдите </a:t>
            </a:r>
            <a:r>
              <a:rPr lang="ru-RU" sz="3200" b="1" i="1">
                <a:solidFill>
                  <a:srgbClr val="033DBF"/>
                </a:solidFill>
                <a:cs typeface="Arial" charset="0"/>
              </a:rPr>
              <a:t>Х</a:t>
            </a:r>
            <a:endParaRPr lang="ru-RU" sz="3200" i="1">
              <a:solidFill>
                <a:srgbClr val="033DBF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6200000" flipH="1">
            <a:off x="1250157" y="3679031"/>
            <a:ext cx="4357688" cy="10001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10800000">
            <a:off x="2928938" y="2000250"/>
            <a:ext cx="3714750" cy="27146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вал 10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751" name="Прямоугольник 11"/>
          <p:cNvSpPr>
            <a:spLocks noChangeArrowheads="1"/>
          </p:cNvSpPr>
          <p:nvPr/>
        </p:nvSpPr>
        <p:spPr bwMode="auto">
          <a:xfrm>
            <a:off x="4357688" y="4000500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V="1">
            <a:off x="3929063" y="5929313"/>
            <a:ext cx="1785937" cy="3571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>
            <a:off x="5572125" y="4857750"/>
            <a:ext cx="1214438" cy="92868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Дуга 28"/>
          <p:cNvSpPr/>
          <p:nvPr/>
        </p:nvSpPr>
        <p:spPr>
          <a:xfrm rot="11858912">
            <a:off x="5029200" y="5357813"/>
            <a:ext cx="1109663" cy="1050925"/>
          </a:xfrm>
          <a:prstGeom prst="arc">
            <a:avLst>
              <a:gd name="adj1" fmla="val 19416430"/>
              <a:gd name="adj2" fmla="val 7352605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Дуга 29"/>
          <p:cNvSpPr/>
          <p:nvPr/>
        </p:nvSpPr>
        <p:spPr>
          <a:xfrm rot="10426638">
            <a:off x="2497138" y="1335088"/>
            <a:ext cx="973137" cy="1306512"/>
          </a:xfrm>
          <a:prstGeom prst="arc">
            <a:avLst>
              <a:gd name="adj1" fmla="val 13737445"/>
              <a:gd name="adj2" fmla="val 16166745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Дуга 30"/>
          <p:cNvSpPr/>
          <p:nvPr/>
        </p:nvSpPr>
        <p:spPr>
          <a:xfrm rot="10426638">
            <a:off x="2649538" y="1487488"/>
            <a:ext cx="973137" cy="1306512"/>
          </a:xfrm>
          <a:prstGeom prst="arc">
            <a:avLst>
              <a:gd name="adj1" fmla="val 13184147"/>
              <a:gd name="adj2" fmla="val 1678999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757" name="TextBox 31"/>
          <p:cNvSpPr txBox="1">
            <a:spLocks noChangeArrowheads="1"/>
          </p:cNvSpPr>
          <p:nvPr/>
        </p:nvSpPr>
        <p:spPr bwMode="auto">
          <a:xfrm>
            <a:off x="3214688" y="2714625"/>
            <a:ext cx="1143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40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31758" name="TextBox 33"/>
          <p:cNvSpPr txBox="1">
            <a:spLocks noChangeArrowheads="1"/>
          </p:cNvSpPr>
          <p:nvPr/>
        </p:nvSpPr>
        <p:spPr bwMode="auto">
          <a:xfrm>
            <a:off x="4714875" y="4929188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31759" name="TextBox 34"/>
          <p:cNvSpPr txBox="1">
            <a:spLocks noChangeArrowheads="1"/>
          </p:cNvSpPr>
          <p:nvPr/>
        </p:nvSpPr>
        <p:spPr bwMode="auto">
          <a:xfrm>
            <a:off x="2428875" y="1357313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В</a:t>
            </a:r>
          </a:p>
        </p:txBody>
      </p:sp>
      <p:sp>
        <p:nvSpPr>
          <p:cNvPr id="31760" name="TextBox 35"/>
          <p:cNvSpPr txBox="1">
            <a:spLocks noChangeArrowheads="1"/>
          </p:cNvSpPr>
          <p:nvPr/>
        </p:nvSpPr>
        <p:spPr bwMode="auto">
          <a:xfrm>
            <a:off x="3500438" y="6211888"/>
            <a:ext cx="642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/>
              <a:t>А</a:t>
            </a:r>
          </a:p>
        </p:txBody>
      </p:sp>
      <p:sp>
        <p:nvSpPr>
          <p:cNvPr id="31761" name="TextBox 36"/>
          <p:cNvSpPr txBox="1">
            <a:spLocks noChangeArrowheads="1"/>
          </p:cNvSpPr>
          <p:nvPr/>
        </p:nvSpPr>
        <p:spPr bwMode="auto">
          <a:xfrm>
            <a:off x="6643688" y="4500563"/>
            <a:ext cx="642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С</a:t>
            </a:r>
          </a:p>
        </p:txBody>
      </p:sp>
      <p:sp>
        <p:nvSpPr>
          <p:cNvPr id="31762" name="TextBox 37"/>
          <p:cNvSpPr txBox="1">
            <a:spLocks noChangeArrowheads="1"/>
          </p:cNvSpPr>
          <p:nvPr/>
        </p:nvSpPr>
        <p:spPr bwMode="auto">
          <a:xfrm>
            <a:off x="5643563" y="5857875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D</a:t>
            </a:r>
            <a:endParaRPr lang="ru-RU" sz="4000" b="1"/>
          </a:p>
        </p:txBody>
      </p:sp>
      <p:sp>
        <p:nvSpPr>
          <p:cNvPr id="31763" name="TextBox 38"/>
          <p:cNvSpPr txBox="1">
            <a:spLocks noChangeArrowheads="1"/>
          </p:cNvSpPr>
          <p:nvPr/>
        </p:nvSpPr>
        <p:spPr bwMode="auto">
          <a:xfrm>
            <a:off x="500063" y="1500188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№18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7215188" y="1571625"/>
            <a:ext cx="19288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140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 bwMode="auto">
          <a:xfrm>
            <a:off x="323850" y="476250"/>
            <a:ext cx="8186738" cy="5238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3" name="Овал 2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5400000" flipH="1" flipV="1">
            <a:off x="4107656" y="2250282"/>
            <a:ext cx="1928813" cy="14287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2143125" y="3000375"/>
            <a:ext cx="2214563" cy="92868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2775" name="Прямоугольник 9"/>
          <p:cNvSpPr>
            <a:spLocks noChangeArrowheads="1"/>
          </p:cNvSpPr>
          <p:nvPr/>
        </p:nvSpPr>
        <p:spPr bwMode="auto">
          <a:xfrm>
            <a:off x="4286250" y="3929063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rot="10800000" flipV="1">
            <a:off x="2143125" y="1571625"/>
            <a:ext cx="1785938" cy="14287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3929063" y="1571625"/>
            <a:ext cx="1857375" cy="4286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Дуга 25"/>
          <p:cNvSpPr/>
          <p:nvPr/>
        </p:nvSpPr>
        <p:spPr>
          <a:xfrm rot="1969711">
            <a:off x="3525838" y="1304925"/>
            <a:ext cx="858837" cy="874713"/>
          </a:xfrm>
          <a:prstGeom prst="arc">
            <a:avLst>
              <a:gd name="adj1" fmla="val 19416430"/>
              <a:gd name="adj2" fmla="val 7352605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Дуга 26"/>
          <p:cNvSpPr/>
          <p:nvPr/>
        </p:nvSpPr>
        <p:spPr>
          <a:xfrm rot="1183953">
            <a:off x="3835400" y="3697288"/>
            <a:ext cx="973138" cy="1306512"/>
          </a:xfrm>
          <a:prstGeom prst="arc">
            <a:avLst>
              <a:gd name="adj1" fmla="val 13737445"/>
              <a:gd name="adj2" fmla="val 16166745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Дуга 27"/>
          <p:cNvSpPr/>
          <p:nvPr/>
        </p:nvSpPr>
        <p:spPr>
          <a:xfrm rot="1183953">
            <a:off x="3833813" y="3543300"/>
            <a:ext cx="892175" cy="1258888"/>
          </a:xfrm>
          <a:prstGeom prst="arc">
            <a:avLst>
              <a:gd name="adj1" fmla="val 12870050"/>
              <a:gd name="adj2" fmla="val 16890386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781" name="TextBox 28"/>
          <p:cNvSpPr txBox="1">
            <a:spLocks noChangeArrowheads="1"/>
          </p:cNvSpPr>
          <p:nvPr/>
        </p:nvSpPr>
        <p:spPr bwMode="auto">
          <a:xfrm>
            <a:off x="3714750" y="2928938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110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32782" name="TextBox 29"/>
          <p:cNvSpPr txBox="1">
            <a:spLocks noChangeArrowheads="1"/>
          </p:cNvSpPr>
          <p:nvPr/>
        </p:nvSpPr>
        <p:spPr bwMode="auto">
          <a:xfrm>
            <a:off x="4071938" y="2000250"/>
            <a:ext cx="642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32783" name="TextBox 30"/>
          <p:cNvSpPr txBox="1">
            <a:spLocks noChangeArrowheads="1"/>
          </p:cNvSpPr>
          <p:nvPr/>
        </p:nvSpPr>
        <p:spPr bwMode="auto">
          <a:xfrm>
            <a:off x="1500188" y="2571750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А</a:t>
            </a:r>
          </a:p>
        </p:txBody>
      </p:sp>
      <p:sp>
        <p:nvSpPr>
          <p:cNvPr id="32784" name="TextBox 31"/>
          <p:cNvSpPr txBox="1">
            <a:spLocks noChangeArrowheads="1"/>
          </p:cNvSpPr>
          <p:nvPr/>
        </p:nvSpPr>
        <p:spPr bwMode="auto">
          <a:xfrm>
            <a:off x="5857875" y="1500188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С</a:t>
            </a:r>
          </a:p>
        </p:txBody>
      </p:sp>
      <p:sp>
        <p:nvSpPr>
          <p:cNvPr id="32785" name="TextBox 32"/>
          <p:cNvSpPr txBox="1">
            <a:spLocks noChangeArrowheads="1"/>
          </p:cNvSpPr>
          <p:nvPr/>
        </p:nvSpPr>
        <p:spPr bwMode="auto">
          <a:xfrm>
            <a:off x="3214688" y="1214438"/>
            <a:ext cx="642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/>
              <a:t>В</a:t>
            </a:r>
          </a:p>
        </p:txBody>
      </p:sp>
      <p:sp>
        <p:nvSpPr>
          <p:cNvPr id="32786" name="TextBox 33"/>
          <p:cNvSpPr txBox="1">
            <a:spLocks noChangeArrowheads="1"/>
          </p:cNvSpPr>
          <p:nvPr/>
        </p:nvSpPr>
        <p:spPr bwMode="auto">
          <a:xfrm>
            <a:off x="428625" y="1428750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№19</a:t>
            </a: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7143750" y="1500188"/>
            <a:ext cx="2000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125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 bwMode="auto">
          <a:xfrm>
            <a:off x="214313" y="549275"/>
            <a:ext cx="8686800" cy="593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3" name="Овал 2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4" name="Прямая соединительная линия 3"/>
          <p:cNvCxnSpPr>
            <a:endCxn id="3" idx="6"/>
          </p:cNvCxnSpPr>
          <p:nvPr/>
        </p:nvCxnSpPr>
        <p:spPr>
          <a:xfrm flipV="1">
            <a:off x="4357688" y="3929063"/>
            <a:ext cx="2428875" cy="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2000250" y="3929063"/>
            <a:ext cx="2357438" cy="64293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Овал 9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3799" name="Прямоугольник 10"/>
          <p:cNvSpPr>
            <a:spLocks noChangeArrowheads="1"/>
          </p:cNvSpPr>
          <p:nvPr/>
        </p:nvSpPr>
        <p:spPr bwMode="auto">
          <a:xfrm>
            <a:off x="3786188" y="3357563"/>
            <a:ext cx="584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О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000250" y="4572000"/>
            <a:ext cx="3214688" cy="1643063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 flipH="1" flipV="1">
            <a:off x="4857751" y="4286250"/>
            <a:ext cx="2286000" cy="15716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Дуга 24"/>
          <p:cNvSpPr/>
          <p:nvPr/>
        </p:nvSpPr>
        <p:spPr>
          <a:xfrm rot="1183953">
            <a:off x="4692650" y="5911850"/>
            <a:ext cx="973138" cy="1306513"/>
          </a:xfrm>
          <a:prstGeom prst="arc">
            <a:avLst>
              <a:gd name="adj1" fmla="val 13372625"/>
              <a:gd name="adj2" fmla="val 16381647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Дуга 25"/>
          <p:cNvSpPr/>
          <p:nvPr/>
        </p:nvSpPr>
        <p:spPr>
          <a:xfrm rot="1183953">
            <a:off x="4605338" y="5791200"/>
            <a:ext cx="1104900" cy="1303338"/>
          </a:xfrm>
          <a:prstGeom prst="arc">
            <a:avLst>
              <a:gd name="adj1" fmla="val 12791952"/>
              <a:gd name="adj2" fmla="val 16755515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Дуга 26"/>
          <p:cNvSpPr/>
          <p:nvPr/>
        </p:nvSpPr>
        <p:spPr>
          <a:xfrm rot="1969711">
            <a:off x="3954463" y="3448050"/>
            <a:ext cx="858837" cy="874713"/>
          </a:xfrm>
          <a:prstGeom prst="arc">
            <a:avLst>
              <a:gd name="adj1" fmla="val 20153989"/>
              <a:gd name="adj2" fmla="val 7352605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805" name="TextBox 27"/>
          <p:cNvSpPr txBox="1">
            <a:spLocks noChangeArrowheads="1"/>
          </p:cNvSpPr>
          <p:nvPr/>
        </p:nvSpPr>
        <p:spPr bwMode="auto">
          <a:xfrm>
            <a:off x="4500563" y="5214938"/>
            <a:ext cx="1500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100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33806" name="TextBox 28"/>
          <p:cNvSpPr txBox="1">
            <a:spLocks noChangeArrowheads="1"/>
          </p:cNvSpPr>
          <p:nvPr/>
        </p:nvSpPr>
        <p:spPr bwMode="auto">
          <a:xfrm>
            <a:off x="4214813" y="4286250"/>
            <a:ext cx="1285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33807" name="TextBox 29"/>
          <p:cNvSpPr txBox="1">
            <a:spLocks noChangeArrowheads="1"/>
          </p:cNvSpPr>
          <p:nvPr/>
        </p:nvSpPr>
        <p:spPr bwMode="auto">
          <a:xfrm>
            <a:off x="1500188" y="4286250"/>
            <a:ext cx="7858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А</a:t>
            </a:r>
          </a:p>
        </p:txBody>
      </p:sp>
      <p:sp>
        <p:nvSpPr>
          <p:cNvPr id="33808" name="TextBox 30"/>
          <p:cNvSpPr txBox="1">
            <a:spLocks noChangeArrowheads="1"/>
          </p:cNvSpPr>
          <p:nvPr/>
        </p:nvSpPr>
        <p:spPr bwMode="auto">
          <a:xfrm>
            <a:off x="6786563" y="3643313"/>
            <a:ext cx="1071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В</a:t>
            </a:r>
          </a:p>
        </p:txBody>
      </p:sp>
      <p:sp>
        <p:nvSpPr>
          <p:cNvPr id="33809" name="TextBox 31"/>
          <p:cNvSpPr txBox="1">
            <a:spLocks noChangeArrowheads="1"/>
          </p:cNvSpPr>
          <p:nvPr/>
        </p:nvSpPr>
        <p:spPr bwMode="auto">
          <a:xfrm>
            <a:off x="5072063" y="6149975"/>
            <a:ext cx="1571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С</a:t>
            </a:r>
          </a:p>
        </p:txBody>
      </p:sp>
      <p:sp>
        <p:nvSpPr>
          <p:cNvPr id="33810" name="TextBox 32"/>
          <p:cNvSpPr txBox="1">
            <a:spLocks noChangeArrowheads="1"/>
          </p:cNvSpPr>
          <p:nvPr/>
        </p:nvSpPr>
        <p:spPr bwMode="auto">
          <a:xfrm>
            <a:off x="500063" y="1571625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№20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7286625" y="1571625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160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 bwMode="auto">
          <a:xfrm>
            <a:off x="428625" y="404813"/>
            <a:ext cx="8115300" cy="73818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3" name="Овал 2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5400000" flipH="1" flipV="1">
            <a:off x="2321719" y="2035969"/>
            <a:ext cx="3571875" cy="3357563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2071688" y="1928813"/>
            <a:ext cx="3643312" cy="121443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071688" y="3071813"/>
            <a:ext cx="4572000" cy="7143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2500313" y="3071813"/>
            <a:ext cx="4143375" cy="235743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825" name="TextBox 18"/>
          <p:cNvSpPr txBox="1">
            <a:spLocks noChangeArrowheads="1"/>
          </p:cNvSpPr>
          <p:nvPr/>
        </p:nvSpPr>
        <p:spPr bwMode="auto">
          <a:xfrm>
            <a:off x="4357688" y="3429000"/>
            <a:ext cx="428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20" name="Дуга 19"/>
          <p:cNvSpPr/>
          <p:nvPr/>
        </p:nvSpPr>
        <p:spPr>
          <a:xfrm rot="16589166">
            <a:off x="5438776" y="1754187"/>
            <a:ext cx="531812" cy="925513"/>
          </a:xfrm>
          <a:prstGeom prst="arc">
            <a:avLst>
              <a:gd name="adj1" fmla="val 14166519"/>
              <a:gd name="adj2" fmla="val 1678999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Дуга 20"/>
          <p:cNvSpPr/>
          <p:nvPr/>
        </p:nvSpPr>
        <p:spPr>
          <a:xfrm rot="16589166">
            <a:off x="5274469" y="1807369"/>
            <a:ext cx="574675" cy="919163"/>
          </a:xfrm>
          <a:prstGeom prst="arc">
            <a:avLst>
              <a:gd name="adj1" fmla="val 13466559"/>
              <a:gd name="adj2" fmla="val 1678999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Дуга 21"/>
          <p:cNvSpPr/>
          <p:nvPr/>
        </p:nvSpPr>
        <p:spPr>
          <a:xfrm rot="7697798">
            <a:off x="5862638" y="2794000"/>
            <a:ext cx="855662" cy="973138"/>
          </a:xfrm>
          <a:prstGeom prst="arc">
            <a:avLst>
              <a:gd name="adj1" fmla="val 1297298"/>
              <a:gd name="adj2" fmla="val 4565583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829" name="TextBox 22"/>
          <p:cNvSpPr txBox="1">
            <a:spLocks noChangeArrowheads="1"/>
          </p:cNvSpPr>
          <p:nvPr/>
        </p:nvSpPr>
        <p:spPr bwMode="auto">
          <a:xfrm>
            <a:off x="4286250" y="2214563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30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34830" name="TextBox 23"/>
          <p:cNvSpPr txBox="1">
            <a:spLocks noChangeArrowheads="1"/>
          </p:cNvSpPr>
          <p:nvPr/>
        </p:nvSpPr>
        <p:spPr bwMode="auto">
          <a:xfrm>
            <a:off x="5214938" y="3000375"/>
            <a:ext cx="714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34831" name="TextBox 24"/>
          <p:cNvSpPr txBox="1">
            <a:spLocks noChangeArrowheads="1"/>
          </p:cNvSpPr>
          <p:nvPr/>
        </p:nvSpPr>
        <p:spPr bwMode="auto">
          <a:xfrm>
            <a:off x="500063" y="1500188"/>
            <a:ext cx="13573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№21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572375" y="1428750"/>
            <a:ext cx="1214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30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34833" name="TextBox 27"/>
          <p:cNvSpPr txBox="1">
            <a:spLocks noChangeArrowheads="1"/>
          </p:cNvSpPr>
          <p:nvPr/>
        </p:nvSpPr>
        <p:spPr bwMode="auto">
          <a:xfrm>
            <a:off x="1500188" y="2786063"/>
            <a:ext cx="928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А</a:t>
            </a:r>
          </a:p>
        </p:txBody>
      </p:sp>
      <p:sp>
        <p:nvSpPr>
          <p:cNvPr id="34834" name="TextBox 28"/>
          <p:cNvSpPr txBox="1">
            <a:spLocks noChangeArrowheads="1"/>
          </p:cNvSpPr>
          <p:nvPr/>
        </p:nvSpPr>
        <p:spPr bwMode="auto">
          <a:xfrm>
            <a:off x="5643563" y="1357313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В</a:t>
            </a:r>
          </a:p>
        </p:txBody>
      </p:sp>
      <p:sp>
        <p:nvSpPr>
          <p:cNvPr id="34835" name="TextBox 29"/>
          <p:cNvSpPr txBox="1">
            <a:spLocks noChangeArrowheads="1"/>
          </p:cNvSpPr>
          <p:nvPr/>
        </p:nvSpPr>
        <p:spPr bwMode="auto">
          <a:xfrm>
            <a:off x="1928813" y="5214938"/>
            <a:ext cx="1000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С</a:t>
            </a:r>
          </a:p>
        </p:txBody>
      </p:sp>
      <p:sp>
        <p:nvSpPr>
          <p:cNvPr id="34836" name="TextBox 30"/>
          <p:cNvSpPr txBox="1">
            <a:spLocks noChangeArrowheads="1"/>
          </p:cNvSpPr>
          <p:nvPr/>
        </p:nvSpPr>
        <p:spPr bwMode="auto">
          <a:xfrm>
            <a:off x="6572250" y="2643188"/>
            <a:ext cx="928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D</a:t>
            </a:r>
            <a:endParaRPr lang="ru-RU" sz="4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 bwMode="auto">
          <a:xfrm>
            <a:off x="500063" y="357188"/>
            <a:ext cx="7900987" cy="64293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3" name="Овал 2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3357563" y="1644650"/>
            <a:ext cx="1857375" cy="698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000250" y="3429000"/>
            <a:ext cx="4786313" cy="10001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2000250" y="1643063"/>
            <a:ext cx="3214688" cy="178593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V="1">
            <a:off x="4572001" y="2214562"/>
            <a:ext cx="2786062" cy="1643063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9" name="TextBox 21"/>
          <p:cNvSpPr txBox="1">
            <a:spLocks noChangeArrowheads="1"/>
          </p:cNvSpPr>
          <p:nvPr/>
        </p:nvSpPr>
        <p:spPr bwMode="auto">
          <a:xfrm>
            <a:off x="4000500" y="3857625"/>
            <a:ext cx="6429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23" name="Дуга 22"/>
          <p:cNvSpPr/>
          <p:nvPr/>
        </p:nvSpPr>
        <p:spPr>
          <a:xfrm rot="16589166">
            <a:off x="4417219" y="1378744"/>
            <a:ext cx="574675" cy="919163"/>
          </a:xfrm>
          <a:prstGeom prst="arc">
            <a:avLst>
              <a:gd name="adj1" fmla="val 13402373"/>
              <a:gd name="adj2" fmla="val 1678999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Дуга 23"/>
          <p:cNvSpPr/>
          <p:nvPr/>
        </p:nvSpPr>
        <p:spPr>
          <a:xfrm rot="16589166">
            <a:off x="4238626" y="1417637"/>
            <a:ext cx="646112" cy="912813"/>
          </a:xfrm>
          <a:prstGeom prst="arc">
            <a:avLst>
              <a:gd name="adj1" fmla="val 12400798"/>
              <a:gd name="adj2" fmla="val 17491627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852" name="TextBox 24"/>
          <p:cNvSpPr txBox="1">
            <a:spLocks noChangeArrowheads="1"/>
          </p:cNvSpPr>
          <p:nvPr/>
        </p:nvSpPr>
        <p:spPr bwMode="auto">
          <a:xfrm>
            <a:off x="3214688" y="1714500"/>
            <a:ext cx="100012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30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  <a:p>
            <a:endParaRPr lang="ru-RU"/>
          </a:p>
        </p:txBody>
      </p:sp>
      <p:sp>
        <p:nvSpPr>
          <p:cNvPr id="28" name="Дуга 27"/>
          <p:cNvSpPr/>
          <p:nvPr/>
        </p:nvSpPr>
        <p:spPr>
          <a:xfrm rot="5763627">
            <a:off x="4660900" y="1495425"/>
            <a:ext cx="782638" cy="738188"/>
          </a:xfrm>
          <a:prstGeom prst="arc">
            <a:avLst>
              <a:gd name="adj1" fmla="val 17296036"/>
              <a:gd name="adj2" fmla="val 6643413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854" name="TextBox 28"/>
          <p:cNvSpPr txBox="1">
            <a:spLocks noChangeArrowheads="1"/>
          </p:cNvSpPr>
          <p:nvPr/>
        </p:nvSpPr>
        <p:spPr bwMode="auto">
          <a:xfrm>
            <a:off x="4643438" y="2143125"/>
            <a:ext cx="7858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ym typeface="Symbol" pitchFamily="18" charset="2"/>
              </a:rPr>
              <a:t>Х</a:t>
            </a:r>
            <a:endParaRPr lang="ru-RU" sz="4000" b="1"/>
          </a:p>
        </p:txBody>
      </p:sp>
      <p:sp>
        <p:nvSpPr>
          <p:cNvPr id="35855" name="TextBox 29"/>
          <p:cNvSpPr txBox="1">
            <a:spLocks noChangeArrowheads="1"/>
          </p:cNvSpPr>
          <p:nvPr/>
        </p:nvSpPr>
        <p:spPr bwMode="auto">
          <a:xfrm>
            <a:off x="1428750" y="3071813"/>
            <a:ext cx="428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А</a:t>
            </a:r>
          </a:p>
        </p:txBody>
      </p:sp>
      <p:sp>
        <p:nvSpPr>
          <p:cNvPr id="35856" name="TextBox 30"/>
          <p:cNvSpPr txBox="1">
            <a:spLocks noChangeArrowheads="1"/>
          </p:cNvSpPr>
          <p:nvPr/>
        </p:nvSpPr>
        <p:spPr bwMode="auto">
          <a:xfrm>
            <a:off x="2786063" y="1214438"/>
            <a:ext cx="500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С</a:t>
            </a:r>
          </a:p>
        </p:txBody>
      </p:sp>
      <p:sp>
        <p:nvSpPr>
          <p:cNvPr id="35857" name="TextBox 31"/>
          <p:cNvSpPr txBox="1">
            <a:spLocks noChangeArrowheads="1"/>
          </p:cNvSpPr>
          <p:nvPr/>
        </p:nvSpPr>
        <p:spPr bwMode="auto">
          <a:xfrm>
            <a:off x="5143500" y="1071563"/>
            <a:ext cx="1071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в</a:t>
            </a:r>
          </a:p>
        </p:txBody>
      </p:sp>
      <p:sp>
        <p:nvSpPr>
          <p:cNvPr id="35858" name="TextBox 32"/>
          <p:cNvSpPr txBox="1">
            <a:spLocks noChangeArrowheads="1"/>
          </p:cNvSpPr>
          <p:nvPr/>
        </p:nvSpPr>
        <p:spPr bwMode="auto">
          <a:xfrm>
            <a:off x="6715125" y="4214813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D</a:t>
            </a:r>
            <a:endParaRPr lang="ru-RU" sz="4000" b="1"/>
          </a:p>
        </p:txBody>
      </p:sp>
      <p:sp>
        <p:nvSpPr>
          <p:cNvPr id="35859" name="TextBox 33"/>
          <p:cNvSpPr txBox="1">
            <a:spLocks noChangeArrowheads="1"/>
          </p:cNvSpPr>
          <p:nvPr/>
        </p:nvSpPr>
        <p:spPr bwMode="auto">
          <a:xfrm>
            <a:off x="428625" y="1500188"/>
            <a:ext cx="15001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№22</a:t>
            </a: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7143750" y="1428750"/>
            <a:ext cx="15001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120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 bwMode="auto">
          <a:xfrm>
            <a:off x="571500" y="476250"/>
            <a:ext cx="7900988" cy="6667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3" name="Овал 2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5" name="Прямая соединительная линия 4"/>
          <p:cNvCxnSpPr>
            <a:stCxn id="3" idx="2"/>
            <a:endCxn id="3" idx="6"/>
          </p:cNvCxnSpPr>
          <p:nvPr/>
        </p:nvCxnSpPr>
        <p:spPr>
          <a:xfrm rot="10800000" flipH="1">
            <a:off x="1928813" y="3929063"/>
            <a:ext cx="4857750" cy="15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3" idx="2"/>
          </p:cNvCxnSpPr>
          <p:nvPr/>
        </p:nvCxnSpPr>
        <p:spPr>
          <a:xfrm rot="10800000" flipH="1">
            <a:off x="1928813" y="2571750"/>
            <a:ext cx="4429125" cy="1357313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286125" y="1785938"/>
            <a:ext cx="3071813" cy="78581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3" idx="2"/>
          </p:cNvCxnSpPr>
          <p:nvPr/>
        </p:nvCxnSpPr>
        <p:spPr>
          <a:xfrm rot="10800000" flipH="1">
            <a:off x="1928813" y="1785938"/>
            <a:ext cx="1357312" cy="21431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73" name="TextBox 15"/>
          <p:cNvSpPr txBox="1">
            <a:spLocks noChangeArrowheads="1"/>
          </p:cNvSpPr>
          <p:nvPr/>
        </p:nvSpPr>
        <p:spPr bwMode="auto">
          <a:xfrm>
            <a:off x="4071938" y="3857625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36874" name="TextBox 16"/>
          <p:cNvSpPr txBox="1">
            <a:spLocks noChangeArrowheads="1"/>
          </p:cNvSpPr>
          <p:nvPr/>
        </p:nvSpPr>
        <p:spPr bwMode="auto">
          <a:xfrm>
            <a:off x="4500563" y="2214563"/>
            <a:ext cx="1000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35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36875" name="TextBox 17"/>
          <p:cNvSpPr txBox="1">
            <a:spLocks noChangeArrowheads="1"/>
          </p:cNvSpPr>
          <p:nvPr/>
        </p:nvSpPr>
        <p:spPr bwMode="auto">
          <a:xfrm>
            <a:off x="2714625" y="2928938"/>
            <a:ext cx="1000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19" name="Дуга 18"/>
          <p:cNvSpPr/>
          <p:nvPr/>
        </p:nvSpPr>
        <p:spPr>
          <a:xfrm rot="18258811">
            <a:off x="1534319" y="3063082"/>
            <a:ext cx="1131887" cy="1200150"/>
          </a:xfrm>
          <a:prstGeom prst="arc">
            <a:avLst>
              <a:gd name="adj1" fmla="val 21403845"/>
              <a:gd name="adj2" fmla="val 4862038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Дуга 20"/>
          <p:cNvSpPr/>
          <p:nvPr/>
        </p:nvSpPr>
        <p:spPr>
          <a:xfrm rot="16589166">
            <a:off x="5387975" y="2260601"/>
            <a:ext cx="796925" cy="628650"/>
          </a:xfrm>
          <a:prstGeom prst="arc">
            <a:avLst>
              <a:gd name="adj1" fmla="val 13027485"/>
              <a:gd name="adj2" fmla="val 1782147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Дуга 21"/>
          <p:cNvSpPr/>
          <p:nvPr/>
        </p:nvSpPr>
        <p:spPr>
          <a:xfrm rot="16589166">
            <a:off x="5769769" y="2021682"/>
            <a:ext cx="858837" cy="1073150"/>
          </a:xfrm>
          <a:prstGeom prst="arc">
            <a:avLst>
              <a:gd name="adj1" fmla="val 14104517"/>
              <a:gd name="adj2" fmla="val 16968305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879" name="TextBox 22"/>
          <p:cNvSpPr txBox="1">
            <a:spLocks noChangeArrowheads="1"/>
          </p:cNvSpPr>
          <p:nvPr/>
        </p:nvSpPr>
        <p:spPr bwMode="auto">
          <a:xfrm>
            <a:off x="1357313" y="3500438"/>
            <a:ext cx="642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А</a:t>
            </a:r>
          </a:p>
        </p:txBody>
      </p:sp>
      <p:sp>
        <p:nvSpPr>
          <p:cNvPr id="36880" name="TextBox 23"/>
          <p:cNvSpPr txBox="1">
            <a:spLocks noChangeArrowheads="1"/>
          </p:cNvSpPr>
          <p:nvPr/>
        </p:nvSpPr>
        <p:spPr bwMode="auto">
          <a:xfrm>
            <a:off x="6786563" y="3571875"/>
            <a:ext cx="714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С</a:t>
            </a:r>
          </a:p>
        </p:txBody>
      </p:sp>
      <p:sp>
        <p:nvSpPr>
          <p:cNvPr id="36881" name="TextBox 24"/>
          <p:cNvSpPr txBox="1">
            <a:spLocks noChangeArrowheads="1"/>
          </p:cNvSpPr>
          <p:nvPr/>
        </p:nvSpPr>
        <p:spPr bwMode="auto">
          <a:xfrm>
            <a:off x="6357938" y="2071688"/>
            <a:ext cx="1071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В</a:t>
            </a:r>
          </a:p>
        </p:txBody>
      </p:sp>
      <p:sp>
        <p:nvSpPr>
          <p:cNvPr id="36882" name="TextBox 25"/>
          <p:cNvSpPr txBox="1">
            <a:spLocks noChangeArrowheads="1"/>
          </p:cNvSpPr>
          <p:nvPr/>
        </p:nvSpPr>
        <p:spPr bwMode="auto">
          <a:xfrm>
            <a:off x="2714625" y="1285875"/>
            <a:ext cx="7858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D</a:t>
            </a:r>
            <a:endParaRPr lang="ru-RU" sz="4000" b="1"/>
          </a:p>
        </p:txBody>
      </p:sp>
      <p:sp>
        <p:nvSpPr>
          <p:cNvPr id="36883" name="TextBox 26"/>
          <p:cNvSpPr txBox="1">
            <a:spLocks noChangeArrowheads="1"/>
          </p:cNvSpPr>
          <p:nvPr/>
        </p:nvSpPr>
        <p:spPr bwMode="auto">
          <a:xfrm>
            <a:off x="571500" y="1500188"/>
            <a:ext cx="15001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№23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7429500" y="1500188"/>
            <a:ext cx="1285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55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 bwMode="auto">
          <a:xfrm>
            <a:off x="250825" y="333375"/>
            <a:ext cx="8115300" cy="64293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 И </a:t>
            </a:r>
            <a:r>
              <a:rPr lang="en-US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Y</a:t>
            </a:r>
            <a:endParaRPr lang="ru-RU" sz="3200" i="1" cap="none" smtClean="0"/>
          </a:p>
        </p:txBody>
      </p:sp>
      <p:sp>
        <p:nvSpPr>
          <p:cNvPr id="3" name="Овал 2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6200000" flipH="1">
            <a:off x="1607344" y="3821907"/>
            <a:ext cx="4857750" cy="21431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2607469" y="2893219"/>
            <a:ext cx="4357688" cy="171450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stCxn id="3" idx="3"/>
          </p:cNvCxnSpPr>
          <p:nvPr/>
        </p:nvCxnSpPr>
        <p:spPr>
          <a:xfrm rot="5400000" flipH="1" flipV="1">
            <a:off x="1211263" y="2928938"/>
            <a:ext cx="4146550" cy="12890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3" idx="3"/>
          </p:cNvCxnSpPr>
          <p:nvPr/>
        </p:nvCxnSpPr>
        <p:spPr>
          <a:xfrm rot="16200000" flipH="1">
            <a:off x="3036094" y="5250657"/>
            <a:ext cx="711200" cy="150336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4071938" y="5929313"/>
            <a:ext cx="1643062" cy="4286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16200000" flipV="1">
            <a:off x="4787107" y="5999956"/>
            <a:ext cx="284162" cy="14287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 flipH="1" flipV="1">
            <a:off x="3321844" y="5893594"/>
            <a:ext cx="214313" cy="14287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Дуга 35"/>
          <p:cNvSpPr/>
          <p:nvPr/>
        </p:nvSpPr>
        <p:spPr>
          <a:xfrm rot="13652121">
            <a:off x="3545681" y="5938044"/>
            <a:ext cx="1131888" cy="1200150"/>
          </a:xfrm>
          <a:prstGeom prst="arc">
            <a:avLst>
              <a:gd name="adj1" fmla="val 21403845"/>
              <a:gd name="adj2" fmla="val 6005261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Дуга 36"/>
          <p:cNvSpPr/>
          <p:nvPr/>
        </p:nvSpPr>
        <p:spPr>
          <a:xfrm rot="2634404">
            <a:off x="3575050" y="1168400"/>
            <a:ext cx="1225550" cy="1327150"/>
          </a:xfrm>
          <a:prstGeom prst="arc">
            <a:avLst>
              <a:gd name="adj1" fmla="val 2391697"/>
              <a:gd name="adj2" fmla="val 3968235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Дуга 37"/>
          <p:cNvSpPr/>
          <p:nvPr/>
        </p:nvSpPr>
        <p:spPr>
          <a:xfrm rot="2634404">
            <a:off x="3575050" y="1311275"/>
            <a:ext cx="1225550" cy="1327150"/>
          </a:xfrm>
          <a:prstGeom prst="arc">
            <a:avLst>
              <a:gd name="adj1" fmla="val 1946451"/>
              <a:gd name="adj2" fmla="val 4044291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Дуга 38"/>
          <p:cNvSpPr/>
          <p:nvPr/>
        </p:nvSpPr>
        <p:spPr>
          <a:xfrm rot="12538032">
            <a:off x="3514725" y="1389063"/>
            <a:ext cx="952500" cy="895350"/>
          </a:xfrm>
          <a:prstGeom prst="arc">
            <a:avLst>
              <a:gd name="adj1" fmla="val 14862364"/>
              <a:gd name="adj2" fmla="val 1678999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Дуга 39"/>
          <p:cNvSpPr/>
          <p:nvPr/>
        </p:nvSpPr>
        <p:spPr>
          <a:xfrm rot="12538032">
            <a:off x="3443288" y="1674813"/>
            <a:ext cx="952500" cy="895350"/>
          </a:xfrm>
          <a:prstGeom prst="arc">
            <a:avLst>
              <a:gd name="adj1" fmla="val 14406677"/>
              <a:gd name="adj2" fmla="val 1678999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Дуга 40"/>
          <p:cNvSpPr/>
          <p:nvPr/>
        </p:nvSpPr>
        <p:spPr>
          <a:xfrm rot="12538032">
            <a:off x="3514725" y="1531938"/>
            <a:ext cx="952500" cy="895350"/>
          </a:xfrm>
          <a:prstGeom prst="arc">
            <a:avLst>
              <a:gd name="adj1" fmla="val 14527265"/>
              <a:gd name="adj2" fmla="val 1678999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906" name="TextBox 41"/>
          <p:cNvSpPr txBox="1">
            <a:spLocks noChangeArrowheads="1"/>
          </p:cNvSpPr>
          <p:nvPr/>
        </p:nvSpPr>
        <p:spPr bwMode="auto">
          <a:xfrm>
            <a:off x="4143375" y="3929063"/>
            <a:ext cx="6429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37907" name="TextBox 42"/>
          <p:cNvSpPr txBox="1">
            <a:spLocks noChangeArrowheads="1"/>
          </p:cNvSpPr>
          <p:nvPr/>
        </p:nvSpPr>
        <p:spPr bwMode="auto">
          <a:xfrm>
            <a:off x="4143375" y="5286375"/>
            <a:ext cx="714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37908" name="TextBox 43"/>
          <p:cNvSpPr txBox="1">
            <a:spLocks noChangeArrowheads="1"/>
          </p:cNvSpPr>
          <p:nvPr/>
        </p:nvSpPr>
        <p:spPr bwMode="auto">
          <a:xfrm>
            <a:off x="3929063" y="2643188"/>
            <a:ext cx="428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i="1">
                <a:sym typeface="Symbol" pitchFamily="18" charset="2"/>
              </a:rPr>
              <a:t>Y</a:t>
            </a:r>
            <a:endParaRPr lang="ru-RU" sz="4000" b="1" i="1"/>
          </a:p>
        </p:txBody>
      </p:sp>
      <p:sp>
        <p:nvSpPr>
          <p:cNvPr id="37909" name="TextBox 44"/>
          <p:cNvSpPr txBox="1">
            <a:spLocks noChangeArrowheads="1"/>
          </p:cNvSpPr>
          <p:nvPr/>
        </p:nvSpPr>
        <p:spPr bwMode="auto">
          <a:xfrm>
            <a:off x="3286125" y="3286125"/>
            <a:ext cx="128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/>
              <a:t>25</a:t>
            </a:r>
            <a:r>
              <a:rPr lang="ru-RU" sz="3200" b="1">
                <a:sym typeface="Symbol" pitchFamily="18" charset="2"/>
              </a:rPr>
              <a:t></a:t>
            </a:r>
            <a:endParaRPr lang="ru-RU" sz="3200" b="1"/>
          </a:p>
        </p:txBody>
      </p:sp>
      <p:sp>
        <p:nvSpPr>
          <p:cNvPr id="37910" name="TextBox 45"/>
          <p:cNvSpPr txBox="1">
            <a:spLocks noChangeArrowheads="1"/>
          </p:cNvSpPr>
          <p:nvPr/>
        </p:nvSpPr>
        <p:spPr bwMode="auto">
          <a:xfrm>
            <a:off x="3429000" y="1000125"/>
            <a:ext cx="928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/>
              <a:t>А</a:t>
            </a:r>
          </a:p>
        </p:txBody>
      </p:sp>
      <p:sp>
        <p:nvSpPr>
          <p:cNvPr id="37911" name="TextBox 46"/>
          <p:cNvSpPr txBox="1">
            <a:spLocks noChangeArrowheads="1"/>
          </p:cNvSpPr>
          <p:nvPr/>
        </p:nvSpPr>
        <p:spPr bwMode="auto">
          <a:xfrm>
            <a:off x="2214563" y="5500688"/>
            <a:ext cx="500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В</a:t>
            </a:r>
          </a:p>
        </p:txBody>
      </p:sp>
      <p:sp>
        <p:nvSpPr>
          <p:cNvPr id="37912" name="TextBox 47"/>
          <p:cNvSpPr txBox="1">
            <a:spLocks noChangeArrowheads="1"/>
          </p:cNvSpPr>
          <p:nvPr/>
        </p:nvSpPr>
        <p:spPr bwMode="auto">
          <a:xfrm>
            <a:off x="5500688" y="5857875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С</a:t>
            </a:r>
          </a:p>
        </p:txBody>
      </p:sp>
      <p:sp>
        <p:nvSpPr>
          <p:cNvPr id="37913" name="TextBox 48"/>
          <p:cNvSpPr txBox="1">
            <a:spLocks noChangeArrowheads="1"/>
          </p:cNvSpPr>
          <p:nvPr/>
        </p:nvSpPr>
        <p:spPr bwMode="auto">
          <a:xfrm>
            <a:off x="3929063" y="6273800"/>
            <a:ext cx="571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/>
              <a:t>Е</a:t>
            </a:r>
          </a:p>
        </p:txBody>
      </p:sp>
      <p:sp>
        <p:nvSpPr>
          <p:cNvPr id="37914" name="TextBox 49"/>
          <p:cNvSpPr txBox="1">
            <a:spLocks noChangeArrowheads="1"/>
          </p:cNvSpPr>
          <p:nvPr/>
        </p:nvSpPr>
        <p:spPr bwMode="auto">
          <a:xfrm>
            <a:off x="500063" y="1357313"/>
            <a:ext cx="1500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№24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6786563" y="1357313"/>
            <a:ext cx="20002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i="1">
                <a:solidFill>
                  <a:srgbClr val="FF0000"/>
                </a:solidFill>
                <a:sym typeface="Symbol" pitchFamily="18" charset="2"/>
              </a:rPr>
              <a:t>Y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=25</a:t>
            </a:r>
          </a:p>
          <a:p>
            <a:r>
              <a:rPr lang="ru-RU" sz="4000" b="1" i="1">
                <a:solidFill>
                  <a:srgbClr val="FF0000"/>
                </a:solidFill>
                <a:sym typeface="Symbol" pitchFamily="18" charset="2"/>
              </a:rPr>
              <a:t>Х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=130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 bwMode="auto">
          <a:xfrm>
            <a:off x="468313" y="333375"/>
            <a:ext cx="7900987" cy="78581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</a:t>
            </a:r>
            <a:r>
              <a:rPr lang="ru-RU" sz="3200" b="1" i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Х</a:t>
            </a:r>
            <a:endParaRPr lang="ru-RU" sz="3200" i="1" cap="none" smtClean="0"/>
          </a:p>
        </p:txBody>
      </p:sp>
      <p:sp>
        <p:nvSpPr>
          <p:cNvPr id="3" name="Овал 2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2357438" y="2500313"/>
            <a:ext cx="4000500" cy="278606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stCxn id="3" idx="2"/>
          </p:cNvCxnSpPr>
          <p:nvPr/>
        </p:nvCxnSpPr>
        <p:spPr>
          <a:xfrm rot="10800000" flipH="1">
            <a:off x="1928813" y="2500313"/>
            <a:ext cx="4429125" cy="14287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stCxn id="3" idx="1"/>
          </p:cNvCxnSpPr>
          <p:nvPr/>
        </p:nvCxnSpPr>
        <p:spPr>
          <a:xfrm rot="16200000" flipH="1">
            <a:off x="4318794" y="532607"/>
            <a:ext cx="288925" cy="3646487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3" idx="2"/>
          </p:cNvCxnSpPr>
          <p:nvPr/>
        </p:nvCxnSpPr>
        <p:spPr>
          <a:xfrm rot="5400000">
            <a:off x="1428751" y="2714625"/>
            <a:ext cx="1714500" cy="71437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17558456">
            <a:off x="1348581" y="3082132"/>
            <a:ext cx="1131887" cy="1200150"/>
          </a:xfrm>
          <a:prstGeom prst="arc">
            <a:avLst>
              <a:gd name="adj1" fmla="val 576697"/>
              <a:gd name="adj2" fmla="val 4560655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Дуга 15"/>
          <p:cNvSpPr/>
          <p:nvPr/>
        </p:nvSpPr>
        <p:spPr>
          <a:xfrm rot="16589166">
            <a:off x="5387975" y="2260601"/>
            <a:ext cx="796925" cy="628650"/>
          </a:xfrm>
          <a:prstGeom prst="arc">
            <a:avLst>
              <a:gd name="adj1" fmla="val 11070442"/>
              <a:gd name="adj2" fmla="val 1782147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Дуга 16"/>
          <p:cNvSpPr/>
          <p:nvPr/>
        </p:nvSpPr>
        <p:spPr>
          <a:xfrm rot="16589166">
            <a:off x="5245100" y="2332038"/>
            <a:ext cx="796925" cy="628650"/>
          </a:xfrm>
          <a:prstGeom prst="arc">
            <a:avLst>
              <a:gd name="adj1" fmla="val 10678268"/>
              <a:gd name="adj2" fmla="val 18390672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924" name="TextBox 17"/>
          <p:cNvSpPr txBox="1">
            <a:spLocks noChangeArrowheads="1"/>
          </p:cNvSpPr>
          <p:nvPr/>
        </p:nvSpPr>
        <p:spPr bwMode="auto">
          <a:xfrm>
            <a:off x="2428875" y="2857500"/>
            <a:ext cx="928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38925" name="TextBox 18"/>
          <p:cNvSpPr txBox="1">
            <a:spLocks noChangeArrowheads="1"/>
          </p:cNvSpPr>
          <p:nvPr/>
        </p:nvSpPr>
        <p:spPr bwMode="auto">
          <a:xfrm>
            <a:off x="4143375" y="3929063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sp>
        <p:nvSpPr>
          <p:cNvPr id="38926" name="TextBox 19"/>
          <p:cNvSpPr txBox="1">
            <a:spLocks noChangeArrowheads="1"/>
          </p:cNvSpPr>
          <p:nvPr/>
        </p:nvSpPr>
        <p:spPr bwMode="auto">
          <a:xfrm>
            <a:off x="4429125" y="2428875"/>
            <a:ext cx="1071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40</a:t>
            </a:r>
            <a:r>
              <a:rPr lang="ru-RU" sz="4000" b="1">
                <a:sym typeface="Symbol" pitchFamily="18" charset="2"/>
              </a:rPr>
              <a:t></a:t>
            </a:r>
            <a:endParaRPr lang="ru-RU" sz="4000" b="1"/>
          </a:p>
        </p:txBody>
      </p:sp>
      <p:sp>
        <p:nvSpPr>
          <p:cNvPr id="38927" name="TextBox 20"/>
          <p:cNvSpPr txBox="1">
            <a:spLocks noChangeArrowheads="1"/>
          </p:cNvSpPr>
          <p:nvPr/>
        </p:nvSpPr>
        <p:spPr bwMode="auto">
          <a:xfrm>
            <a:off x="1857375" y="5072063"/>
            <a:ext cx="1000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А</a:t>
            </a:r>
          </a:p>
        </p:txBody>
      </p:sp>
      <p:sp>
        <p:nvSpPr>
          <p:cNvPr id="38928" name="TextBox 21"/>
          <p:cNvSpPr txBox="1">
            <a:spLocks noChangeArrowheads="1"/>
          </p:cNvSpPr>
          <p:nvPr/>
        </p:nvSpPr>
        <p:spPr bwMode="auto">
          <a:xfrm>
            <a:off x="1285875" y="3571875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D</a:t>
            </a:r>
            <a:endParaRPr lang="ru-RU" sz="4000" b="1"/>
          </a:p>
        </p:txBody>
      </p:sp>
      <p:sp>
        <p:nvSpPr>
          <p:cNvPr id="38929" name="TextBox 22"/>
          <p:cNvSpPr txBox="1">
            <a:spLocks noChangeArrowheads="1"/>
          </p:cNvSpPr>
          <p:nvPr/>
        </p:nvSpPr>
        <p:spPr bwMode="auto">
          <a:xfrm>
            <a:off x="2071688" y="1714500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В</a:t>
            </a:r>
          </a:p>
        </p:txBody>
      </p:sp>
      <p:sp>
        <p:nvSpPr>
          <p:cNvPr id="38930" name="TextBox 25"/>
          <p:cNvSpPr txBox="1">
            <a:spLocks noChangeArrowheads="1"/>
          </p:cNvSpPr>
          <p:nvPr/>
        </p:nvSpPr>
        <p:spPr bwMode="auto">
          <a:xfrm>
            <a:off x="6357938" y="2071688"/>
            <a:ext cx="1500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С</a:t>
            </a:r>
          </a:p>
        </p:txBody>
      </p:sp>
      <p:sp>
        <p:nvSpPr>
          <p:cNvPr id="38931" name="TextBox 26"/>
          <p:cNvSpPr txBox="1">
            <a:spLocks noChangeArrowheads="1"/>
          </p:cNvSpPr>
          <p:nvPr/>
        </p:nvSpPr>
        <p:spPr bwMode="auto">
          <a:xfrm>
            <a:off x="500063" y="1428750"/>
            <a:ext cx="13573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№25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7429500" y="1500188"/>
            <a:ext cx="1143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50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 bwMode="auto">
          <a:xfrm>
            <a:off x="214313" y="214313"/>
            <a:ext cx="8686800" cy="7143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3200" b="1" cap="none" smtClean="0">
                <a:solidFill>
                  <a:srgbClr val="033DBF"/>
                </a:solidFill>
                <a:latin typeface="Arial" charset="0"/>
                <a:cs typeface="Arial" charset="0"/>
              </a:rPr>
              <a:t>Найдите Х</a:t>
            </a:r>
            <a:endParaRPr lang="ru-RU" sz="3200" cap="none" smtClean="0"/>
          </a:p>
        </p:txBody>
      </p:sp>
      <p:sp>
        <p:nvSpPr>
          <p:cNvPr id="4" name="Овал 3"/>
          <p:cNvSpPr/>
          <p:nvPr/>
        </p:nvSpPr>
        <p:spPr>
          <a:xfrm>
            <a:off x="1928813" y="1500188"/>
            <a:ext cx="4857750" cy="485775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286250" y="3857625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2357438" y="2500313"/>
            <a:ext cx="4000500" cy="278606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4" idx="1"/>
            <a:endCxn id="4" idx="5"/>
          </p:cNvCxnSpPr>
          <p:nvPr/>
        </p:nvCxnSpPr>
        <p:spPr>
          <a:xfrm rot="16200000" flipH="1">
            <a:off x="2640013" y="2211388"/>
            <a:ext cx="3435350" cy="34353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3" name="TextBox 9"/>
          <p:cNvSpPr txBox="1">
            <a:spLocks noChangeArrowheads="1"/>
          </p:cNvSpPr>
          <p:nvPr/>
        </p:nvSpPr>
        <p:spPr bwMode="auto">
          <a:xfrm>
            <a:off x="2071688" y="1643063"/>
            <a:ext cx="642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В</a:t>
            </a:r>
          </a:p>
        </p:txBody>
      </p:sp>
      <p:sp>
        <p:nvSpPr>
          <p:cNvPr id="39944" name="TextBox 10"/>
          <p:cNvSpPr txBox="1">
            <a:spLocks noChangeArrowheads="1"/>
          </p:cNvSpPr>
          <p:nvPr/>
        </p:nvSpPr>
        <p:spPr bwMode="auto">
          <a:xfrm>
            <a:off x="5929313" y="5643563"/>
            <a:ext cx="4968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/>
              <a:t>К</a:t>
            </a:r>
          </a:p>
        </p:txBody>
      </p:sp>
      <p:sp>
        <p:nvSpPr>
          <p:cNvPr id="39945" name="TextBox 12"/>
          <p:cNvSpPr txBox="1">
            <a:spLocks noChangeArrowheads="1"/>
          </p:cNvSpPr>
          <p:nvPr/>
        </p:nvSpPr>
        <p:spPr bwMode="auto">
          <a:xfrm>
            <a:off x="1928813" y="5143500"/>
            <a:ext cx="928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А</a:t>
            </a:r>
          </a:p>
        </p:txBody>
      </p:sp>
      <p:sp>
        <p:nvSpPr>
          <p:cNvPr id="39946" name="TextBox 13"/>
          <p:cNvSpPr txBox="1">
            <a:spLocks noChangeArrowheads="1"/>
          </p:cNvSpPr>
          <p:nvPr/>
        </p:nvSpPr>
        <p:spPr bwMode="auto">
          <a:xfrm>
            <a:off x="6357938" y="2000250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/>
              <a:t>D</a:t>
            </a:r>
            <a:endParaRPr lang="ru-RU" sz="4000" b="1"/>
          </a:p>
        </p:txBody>
      </p:sp>
      <p:sp>
        <p:nvSpPr>
          <p:cNvPr id="39947" name="TextBox 14"/>
          <p:cNvSpPr txBox="1">
            <a:spLocks noChangeArrowheads="1"/>
          </p:cNvSpPr>
          <p:nvPr/>
        </p:nvSpPr>
        <p:spPr bwMode="auto">
          <a:xfrm>
            <a:off x="4071938" y="4071938"/>
            <a:ext cx="85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О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5400000" flipH="1" flipV="1">
            <a:off x="1285875" y="2571751"/>
            <a:ext cx="3786187" cy="1643062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 flipH="1" flipV="1">
            <a:off x="928688" y="3643313"/>
            <a:ext cx="3143250" cy="285750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6200000" flipV="1">
            <a:off x="2964656" y="2536032"/>
            <a:ext cx="4143375" cy="2071688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4000500" y="1500188"/>
            <a:ext cx="2286000" cy="1000125"/>
          </a:xfrm>
          <a:prstGeom prst="line">
            <a:avLst/>
          </a:prstGeom>
          <a:ln w="50800">
            <a:solidFill>
              <a:srgbClr val="033D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52" name="TextBox 33"/>
          <p:cNvSpPr txBox="1">
            <a:spLocks noChangeArrowheads="1"/>
          </p:cNvSpPr>
          <p:nvPr/>
        </p:nvSpPr>
        <p:spPr bwMode="auto">
          <a:xfrm>
            <a:off x="3643313" y="1000125"/>
            <a:ext cx="500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/>
              <a:t>С</a:t>
            </a:r>
          </a:p>
        </p:txBody>
      </p:sp>
      <p:sp>
        <p:nvSpPr>
          <p:cNvPr id="35" name="Дуга 34"/>
          <p:cNvSpPr/>
          <p:nvPr/>
        </p:nvSpPr>
        <p:spPr>
          <a:xfrm rot="17092399">
            <a:off x="5508625" y="2151063"/>
            <a:ext cx="796925" cy="628650"/>
          </a:xfrm>
          <a:prstGeom prst="arc">
            <a:avLst>
              <a:gd name="adj1" fmla="val 10543531"/>
              <a:gd name="adj2" fmla="val 17821471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Дуга 35"/>
          <p:cNvSpPr/>
          <p:nvPr/>
        </p:nvSpPr>
        <p:spPr>
          <a:xfrm rot="17092399">
            <a:off x="5651500" y="2079626"/>
            <a:ext cx="796925" cy="628650"/>
          </a:xfrm>
          <a:prstGeom prst="arc">
            <a:avLst>
              <a:gd name="adj1" fmla="val 10543531"/>
              <a:gd name="adj2" fmla="val 16617313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Дуга 36"/>
          <p:cNvSpPr/>
          <p:nvPr/>
        </p:nvSpPr>
        <p:spPr>
          <a:xfrm rot="20916240">
            <a:off x="5561013" y="4983163"/>
            <a:ext cx="606425" cy="671512"/>
          </a:xfrm>
          <a:prstGeom prst="arc">
            <a:avLst>
              <a:gd name="adj1" fmla="val 13081801"/>
              <a:gd name="adj2" fmla="val 15799406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Дуга 37"/>
          <p:cNvSpPr/>
          <p:nvPr/>
        </p:nvSpPr>
        <p:spPr>
          <a:xfrm rot="20916240">
            <a:off x="5713413" y="5135563"/>
            <a:ext cx="606425" cy="671512"/>
          </a:xfrm>
          <a:prstGeom prst="arc">
            <a:avLst>
              <a:gd name="adj1" fmla="val 13081801"/>
              <a:gd name="adj2" fmla="val 15192256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Дуга 38"/>
          <p:cNvSpPr/>
          <p:nvPr/>
        </p:nvSpPr>
        <p:spPr>
          <a:xfrm rot="20916240">
            <a:off x="5418138" y="4768850"/>
            <a:ext cx="606425" cy="671513"/>
          </a:xfrm>
          <a:prstGeom prst="arc">
            <a:avLst>
              <a:gd name="adj1" fmla="val 12623385"/>
              <a:gd name="adj2" fmla="val 15799406"/>
            </a:avLst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Дуга 39"/>
          <p:cNvSpPr/>
          <p:nvPr/>
        </p:nvSpPr>
        <p:spPr>
          <a:xfrm rot="16361109">
            <a:off x="1844675" y="4137026"/>
            <a:ext cx="1133475" cy="1200150"/>
          </a:xfrm>
          <a:prstGeom prst="arc">
            <a:avLst>
              <a:gd name="adj1" fmla="val 312193"/>
              <a:gd name="adj2" fmla="val 5833276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959" name="TextBox 40"/>
          <p:cNvSpPr txBox="1">
            <a:spLocks noChangeArrowheads="1"/>
          </p:cNvSpPr>
          <p:nvPr/>
        </p:nvSpPr>
        <p:spPr bwMode="auto">
          <a:xfrm>
            <a:off x="2928938" y="3857625"/>
            <a:ext cx="642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sym typeface="Symbol" pitchFamily="18" charset="2"/>
              </a:rPr>
              <a:t>Х</a:t>
            </a:r>
            <a:endParaRPr lang="ru-RU" sz="4000" b="1" i="1"/>
          </a:p>
        </p:txBody>
      </p:sp>
      <p:sp>
        <p:nvSpPr>
          <p:cNvPr id="39960" name="TextBox 41"/>
          <p:cNvSpPr txBox="1">
            <a:spLocks noChangeArrowheads="1"/>
          </p:cNvSpPr>
          <p:nvPr/>
        </p:nvSpPr>
        <p:spPr bwMode="auto">
          <a:xfrm>
            <a:off x="4786313" y="2286000"/>
            <a:ext cx="1143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/>
              <a:t>50</a:t>
            </a:r>
            <a:r>
              <a:rPr lang="ru-RU" sz="3600" b="1">
                <a:sym typeface="Symbol" pitchFamily="18" charset="2"/>
              </a:rPr>
              <a:t></a:t>
            </a:r>
            <a:endParaRPr lang="ru-RU" sz="3600" b="1"/>
          </a:p>
        </p:txBody>
      </p:sp>
      <p:sp>
        <p:nvSpPr>
          <p:cNvPr id="39961" name="TextBox 42"/>
          <p:cNvSpPr txBox="1">
            <a:spLocks noChangeArrowheads="1"/>
          </p:cNvSpPr>
          <p:nvPr/>
        </p:nvSpPr>
        <p:spPr bwMode="auto">
          <a:xfrm>
            <a:off x="4786313" y="3929063"/>
            <a:ext cx="1000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/>
              <a:t>20</a:t>
            </a:r>
            <a:r>
              <a:rPr lang="ru-RU" sz="3200" b="1">
                <a:sym typeface="Symbol" pitchFamily="18" charset="2"/>
              </a:rPr>
              <a:t></a:t>
            </a:r>
            <a:endParaRPr lang="ru-RU" sz="3200" b="1"/>
          </a:p>
        </p:txBody>
      </p:sp>
      <p:sp>
        <p:nvSpPr>
          <p:cNvPr id="39962" name="TextBox 43"/>
          <p:cNvSpPr txBox="1">
            <a:spLocks noChangeArrowheads="1"/>
          </p:cNvSpPr>
          <p:nvPr/>
        </p:nvSpPr>
        <p:spPr bwMode="auto">
          <a:xfrm>
            <a:off x="571500" y="1214438"/>
            <a:ext cx="1428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/>
              <a:t>№26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7358063" y="1285875"/>
            <a:ext cx="1071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60</a:t>
            </a:r>
            <a:r>
              <a:rPr lang="ru-RU" sz="4000" b="1">
                <a:solidFill>
                  <a:srgbClr val="FF0000"/>
                </a:solidFill>
                <a:sym typeface="Symbol" pitchFamily="18" charset="2"/>
              </a:rPr>
              <a:t></a:t>
            </a:r>
            <a:endParaRPr lang="ru-RU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0"/>
            <a:ext cx="7467600" cy="785813"/>
          </a:xfrm>
        </p:spPr>
        <p:txBody>
          <a:bodyPr/>
          <a:lstStyle/>
          <a:p>
            <a:pPr algn="ctr">
              <a:defRPr/>
            </a:pPr>
            <a:endParaRPr lang="ru-RU" sz="4000" b="1" dirty="0">
              <a:solidFill>
                <a:srgbClr val="033DBF"/>
              </a:solidFill>
            </a:endParaRPr>
          </a:p>
        </p:txBody>
      </p:sp>
      <p:sp>
        <p:nvSpPr>
          <p:cNvPr id="41987" name="TextBox 2"/>
          <p:cNvSpPr txBox="1">
            <a:spLocks noChangeArrowheads="1"/>
          </p:cNvSpPr>
          <p:nvPr/>
        </p:nvSpPr>
        <p:spPr bwMode="auto">
          <a:xfrm>
            <a:off x="214313" y="785813"/>
            <a:ext cx="850106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33DBF"/>
              </a:buClr>
              <a:buSzPct val="120000"/>
            </a:pPr>
            <a:r>
              <a:rPr lang="ru-RU" sz="7200" dirty="0" smtClean="0"/>
              <a:t>Спасибо за внимание</a:t>
            </a:r>
            <a:endParaRPr lang="ru-RU" sz="7200" dirty="0"/>
          </a:p>
          <a:p>
            <a:endParaRPr lang="ru-RU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786</TotalTime>
  <Words>416</Words>
  <Application>Microsoft Office PowerPoint</Application>
  <PresentationFormat>Экран (4:3)</PresentationFormat>
  <Paragraphs>219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2" baseType="lpstr">
      <vt:lpstr>Arial</vt:lpstr>
      <vt:lpstr>Calibri</vt:lpstr>
      <vt:lpstr>Century Schoolbook</vt:lpstr>
      <vt:lpstr>Courier New</vt:lpstr>
      <vt:lpstr>Symbol</vt:lpstr>
      <vt:lpstr>Trebuchet MS</vt:lpstr>
      <vt:lpstr>Verdana</vt:lpstr>
      <vt:lpstr>Wingdings 2</vt:lpstr>
      <vt:lpstr>Spring</vt:lpstr>
      <vt:lpstr>Центральные углы и углы, вписанные в окружность</vt:lpstr>
      <vt:lpstr>Центральный угол-</vt:lpstr>
      <vt:lpstr>Дуга окружности, соответствующая центральному углу</vt:lpstr>
      <vt:lpstr>Вписанный угол</vt:lpstr>
      <vt:lpstr>Теорема о вписанном угле</vt:lpstr>
      <vt:lpstr>Решение упражнений</vt:lpstr>
      <vt:lpstr>Найдите Х</vt:lpstr>
      <vt:lpstr>Найдите Х</vt:lpstr>
      <vt:lpstr>Найдите Х</vt:lpstr>
      <vt:lpstr>Найдите Х</vt:lpstr>
      <vt:lpstr>Найдите Х</vt:lpstr>
      <vt:lpstr>Найдите Х</vt:lpstr>
      <vt:lpstr>Найдите 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Найдите Х</vt:lpstr>
      <vt:lpstr>Презентация PowerPoint</vt:lpstr>
      <vt:lpstr>Презентация PowerPoint</vt:lpstr>
      <vt:lpstr>Презентация PowerPoint</vt:lpstr>
      <vt:lpstr>Презентация PowerPoint</vt:lpstr>
      <vt:lpstr>Найдите Х</vt:lpstr>
      <vt:lpstr>Найдите Х</vt:lpstr>
      <vt:lpstr>Найдите Х</vt:lpstr>
      <vt:lpstr>Найдите Х</vt:lpstr>
      <vt:lpstr>Найдите Х</vt:lpstr>
      <vt:lpstr>Найдите Х И Y</vt:lpstr>
      <vt:lpstr>Найдите Х</vt:lpstr>
      <vt:lpstr>Найдите Х</vt:lpstr>
      <vt:lpstr>Презентация PowerPoint</vt:lpstr>
    </vt:vector>
  </TitlesOfParts>
  <Company>RUSSIA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Центральные углы и углы, вписанные в окружность</dc:title>
  <dc:creator>XP GAME 2007</dc:creator>
  <cp:lastModifiedBy>user</cp:lastModifiedBy>
  <cp:revision>98</cp:revision>
  <dcterms:created xsi:type="dcterms:W3CDTF">2012-02-23T16:26:58Z</dcterms:created>
  <dcterms:modified xsi:type="dcterms:W3CDTF">2021-04-19T02:53:50Z</dcterms:modified>
</cp:coreProperties>
</file>