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5" r:id="rId7"/>
    <p:sldId id="261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8A102-6FFB-41B0-BE77-229A6591779E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83A9E-0F10-431B-9D04-F4B29F607B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8A102-6FFB-41B0-BE77-229A6591779E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83A9E-0F10-431B-9D04-F4B29F607B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8A102-6FFB-41B0-BE77-229A6591779E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83A9E-0F10-431B-9D04-F4B29F607B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8A102-6FFB-41B0-BE77-229A6591779E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83A9E-0F10-431B-9D04-F4B29F607B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8A102-6FFB-41B0-BE77-229A6591779E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83A9E-0F10-431B-9D04-F4B29F607B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8A102-6FFB-41B0-BE77-229A6591779E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83A9E-0F10-431B-9D04-F4B29F607B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8A102-6FFB-41B0-BE77-229A6591779E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83A9E-0F10-431B-9D04-F4B29F607B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8A102-6FFB-41B0-BE77-229A6591779E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83A9E-0F10-431B-9D04-F4B29F607B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8A102-6FFB-41B0-BE77-229A6591779E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83A9E-0F10-431B-9D04-F4B29F607B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8A102-6FFB-41B0-BE77-229A6591779E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83A9E-0F10-431B-9D04-F4B29F607B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8A102-6FFB-41B0-BE77-229A6591779E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83A9E-0F10-431B-9D04-F4B29F607B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8A102-6FFB-41B0-BE77-229A6591779E}" type="datetimeFigureOut">
              <a:rPr lang="ru-RU" smtClean="0"/>
              <a:pPr/>
              <a:t>09.04.2020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83A9E-0F10-431B-9D04-F4B29F607B6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ackgrounds-1200x6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132856"/>
            <a:ext cx="9144000" cy="147002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адачи с избыточными данными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Backgrounds-1200x6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52272" y="620688"/>
            <a:ext cx="7869206" cy="8309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Вспомни, что такое задача?</a:t>
            </a:r>
            <a:endParaRPr lang="ru-RU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988840"/>
            <a:ext cx="9144000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just"/>
            <a:r>
              <a:rPr lang="ru-RU" sz="3600" cap="none" spc="0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Задача ─ это математический рассказ, в котором есть условие и вопрос.</a:t>
            </a:r>
            <a:endParaRPr lang="ru-RU" sz="3600" cap="none" spc="0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987824" y="3717032"/>
            <a:ext cx="2952328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Условие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 pitchFamily="66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87824" y="4437112"/>
            <a:ext cx="2952328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Вопрос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mic Sans MS" pitchFamily="66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87824" y="5157192"/>
            <a:ext cx="2952328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Решение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987824" y="5877272"/>
            <a:ext cx="2952328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</a:rPr>
              <a:t>Ответ</a:t>
            </a:r>
            <a:endParaRPr lang="ru-RU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ackgrounds-1200x6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8640960" cy="122413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/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Я составила 2 задачи, используя данные </a:t>
            </a: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числа. Решим </a:t>
            </a: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их</a:t>
            </a:r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47664" y="2060848"/>
            <a:ext cx="6408712" cy="26776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u="sng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 задача.</a:t>
            </a:r>
            <a:r>
              <a:rPr lang="ru-RU" sz="2400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Во второй вазе было в 6 раз больше роз, чем в первой. Сколько роз было в двух вазах?</a:t>
            </a:r>
          </a:p>
          <a:p>
            <a:pPr algn="just"/>
            <a:r>
              <a:rPr lang="ru-RU" sz="2400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Можем решить задачу?</a:t>
            </a:r>
          </a:p>
          <a:p>
            <a:pPr algn="just"/>
            <a:r>
              <a:rPr lang="ru-RU" sz="2400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Почему? Что нужно сделать, чтобы решить задачу?</a:t>
            </a:r>
          </a:p>
          <a:p>
            <a:pPr algn="just"/>
            <a:r>
              <a:rPr lang="ru-RU" sz="2400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Каким данным нужно дополнить задачу?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ackgrounds-1200x6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920880" cy="335699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ru-RU" sz="2800" u="sng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 задача</a:t>
            </a:r>
            <a:r>
              <a:rPr lang="ru-RU" sz="2800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 В приюте для животных обитают 6 кошек, 7 собак и 3 попугая. Для них купили 43 кг разного корма. Для кошек купили 12 кг корма, а для собак на 16 кг больше, чем для кошек. Сколько килограммов корма куплено для попугаев?</a:t>
            </a:r>
            <a:br>
              <a:rPr lang="ru-RU" sz="2800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Разбор задачи.</a:t>
            </a:r>
            <a:br>
              <a:rPr lang="ru-RU" sz="2800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Какие данные есть в задаче</a:t>
            </a:r>
            <a:r>
              <a:rPr lang="ru-RU" sz="2800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dirty="0"/>
          </a:p>
        </p:txBody>
      </p:sp>
      <p:pic>
        <p:nvPicPr>
          <p:cNvPr id="5" name="Рисунок 4" descr="_сова-650x650.jpe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60032" y="3140968"/>
            <a:ext cx="3311649" cy="331164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91680" y="4005064"/>
            <a:ext cx="3240360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800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решать задачи с лишними данными?</a:t>
            </a:r>
            <a:endParaRPr lang="ru-RU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63688" y="5589240"/>
            <a:ext cx="316323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Подумай и ответь.</a:t>
            </a:r>
            <a:endParaRPr lang="ru-RU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ackgrounds-1200x6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836712"/>
            <a:ext cx="9144000" cy="86652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Убрать лишние данные.</a:t>
            </a:r>
          </a:p>
        </p:txBody>
      </p:sp>
      <p:pic>
        <p:nvPicPr>
          <p:cNvPr id="5" name="Рисунок 4" descr="s120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1916832"/>
            <a:ext cx="3657607" cy="401422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3124460" y="1052736"/>
            <a:ext cx="53041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Запиши данное определение в тетрадь.</a:t>
            </a:r>
            <a:endParaRPr lang="ru-RU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the-adventures-of-dunno-and-his-friends-steklyashkin-dunno-on-the-moon-astronomer-others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00641" cy="187220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ackgrounds-1200x6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417646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Выбери из предложенных записей задачу с избыточными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700" b="1" dirty="0">
                <a:latin typeface="Times New Roman" pitchFamily="18" charset="0"/>
                <a:cs typeface="Times New Roman" pitchFamily="18" charset="0"/>
              </a:rPr>
              <a:t>данными, измени её условие и реши.</a:t>
            </a: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1. Миша вырезал 13 белых снежинок, 17 голубых снежинок и 10 шаров.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 Сколько снежинок вырезал Миша?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2.У Кати 14 снежинок, а у Маши на 4 снежинки меньше. Сколько снежинок у Маши?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3.У Пети было несколько снежинок,</a:t>
            </a:r>
            <a:br>
              <a:rPr lang="ru-RU" sz="2700" dirty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а у Димы было 20 снежинок. Сколько снежинок было у мальчиков</a:t>
            </a: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4581128"/>
            <a:ext cx="7632848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Запиши у себя в тетради выбранную тобой задачу с избыточными данными, измени её условие и реши её.</a:t>
            </a:r>
            <a:endParaRPr lang="ru-RU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ackgrounds-1200x6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g5.jpg"/>
          <p:cNvPicPr>
            <a:picLocks noChangeAspect="1"/>
          </p:cNvPicPr>
          <p:nvPr/>
        </p:nvPicPr>
        <p:blipFill>
          <a:blip r:embed="rId3" cstate="print"/>
          <a:srcRect t="11787" b="27803"/>
          <a:stretch>
            <a:fillRect/>
          </a:stretch>
        </p:blipFill>
        <p:spPr>
          <a:xfrm>
            <a:off x="251520" y="188640"/>
            <a:ext cx="6516216" cy="29523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547664" y="3717032"/>
            <a:ext cx="68407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Подумать, почему эта задача с избыточными данными. </a:t>
            </a:r>
          </a:p>
          <a:p>
            <a:pPr algn="r"/>
            <a:r>
              <a:rPr lang="ru-RU" sz="2400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В тетрадь записать условие, решение и ответ.</a:t>
            </a:r>
            <a:endParaRPr lang="ru-RU" sz="2400" dirty="0"/>
          </a:p>
        </p:txBody>
      </p:sp>
      <p:pic>
        <p:nvPicPr>
          <p:cNvPr id="7" name="Рисунок 6" descr="121868092_5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780928"/>
            <a:ext cx="1982912" cy="374134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110</Words>
  <Application>Microsoft Office PowerPoint</Application>
  <PresentationFormat>Экран (4:3)</PresentationFormat>
  <Paragraphs>21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Задачи с избыточными данными</vt:lpstr>
      <vt:lpstr>Слайд 2</vt:lpstr>
      <vt:lpstr>Я составила 2 задачи, используя данные числа. Решим их.</vt:lpstr>
      <vt:lpstr>2 задача. В приюте для животных обитают 6 кошек, 7 собак и 3 попугая. Для них купили 43 кг разного корма. Для кошек купили 12 кг корма, а для собак на 16 кг больше, чем для кошек. Сколько килограммов корма куплено для попугаев? Разбор задачи. Какие данные есть в задаче?</vt:lpstr>
      <vt:lpstr>Убрать лишние данные.</vt:lpstr>
      <vt:lpstr>Слайд 6</vt:lpstr>
      <vt:lpstr>Выбери из предложенных записей задачу с избыточными данными, измени её условие и реши. 1. Миша вырезал 13 белых снежинок, 17 голубых снежинок и 10 шаров.  Сколько снежинок вырезал Миша? 2.У Кати 14 снежинок, а у Маши на 4 снежинки меньше. Сколько снежинок у Маши? 3.У Пети было несколько снежинок, а у Димы было 20 снежинок. Сколько снежинок было у мальчиков?</vt:lpstr>
      <vt:lpstr>Слайд 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Задачи с избыточными данными</dc:title>
  <dc:creator>Екатерина</dc:creator>
  <cp:lastModifiedBy>Екатерина</cp:lastModifiedBy>
  <cp:revision>3</cp:revision>
  <dcterms:created xsi:type="dcterms:W3CDTF">2020-04-08T19:52:07Z</dcterms:created>
  <dcterms:modified xsi:type="dcterms:W3CDTF">2020-04-08T20:27:41Z</dcterms:modified>
</cp:coreProperties>
</file>