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B15DB85-F030-4ED1-8386-98936DA5BBD2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4C1235D-60F9-4990-BB33-0F7B4FCBAED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 the way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November</a:t>
            </a:r>
          </a:p>
          <a:p>
            <a:r>
              <a:rPr lang="en-US" dirty="0" smtClean="0"/>
              <a:t>Today is ________.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7835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79" t="20130" r="50075" b="15422"/>
          <a:stretch/>
        </p:blipFill>
        <p:spPr bwMode="auto">
          <a:xfrm>
            <a:off x="2051720" y="450834"/>
            <a:ext cx="4906243" cy="640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1011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7536" r="23953" b="47948"/>
          <a:stretch/>
        </p:blipFill>
        <p:spPr bwMode="auto">
          <a:xfrm>
            <a:off x="4809925" y="908720"/>
            <a:ext cx="4156182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357" t="40998" r="49475" b="4711"/>
          <a:stretch/>
        </p:blipFill>
        <p:spPr bwMode="auto">
          <a:xfrm>
            <a:off x="323528" y="908720"/>
            <a:ext cx="448627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421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Определительное придаточное предложение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505200"/>
            <a:ext cx="8784976" cy="3020144"/>
          </a:xfrm>
        </p:spPr>
        <p:txBody>
          <a:bodyPr>
            <a:normAutofit/>
          </a:bodyPr>
          <a:lstStyle/>
          <a:p>
            <a:r>
              <a:rPr lang="ru-RU" dirty="0" smtClean="0"/>
              <a:t>Дает дополнительную информацию о существительном, которое вводится соответствующим местоимением (см таблицу на след слайде) </a:t>
            </a:r>
            <a:endParaRPr lang="en-US" dirty="0" smtClean="0"/>
          </a:p>
          <a:p>
            <a:endParaRPr lang="ru-RU" dirty="0" smtClean="0"/>
          </a:p>
          <a:p>
            <a:pPr algn="ctr"/>
            <a:r>
              <a:rPr lang="ru-RU" u="sng" dirty="0" smtClean="0"/>
              <a:t>Этот парень (это вон тот человек который пьет чай) мой друг .</a:t>
            </a:r>
            <a:endParaRPr lang="en-US" u="sng" dirty="0" smtClean="0"/>
          </a:p>
          <a:p>
            <a:pPr algn="ctr"/>
            <a:r>
              <a:rPr lang="en-US" u="sng" dirty="0" smtClean="0"/>
              <a:t>This</a:t>
            </a:r>
            <a:r>
              <a:rPr lang="ru-RU" u="sng" dirty="0" smtClean="0"/>
              <a:t> </a:t>
            </a:r>
            <a:r>
              <a:rPr lang="en-US" u="sng" dirty="0" smtClean="0"/>
              <a:t>boy who is drinking tea is my friend. </a:t>
            </a:r>
            <a:endParaRPr lang="ru-RU" u="sng" dirty="0"/>
          </a:p>
        </p:txBody>
      </p:sp>
    </p:spTree>
    <p:extLst>
      <p:ext uri="{BB962C8B-B14F-4D97-AF65-F5344CB8AC3E}">
        <p14:creationId xmlns:p14="http://schemas.microsoft.com/office/powerpoint/2010/main" val="39876847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Relative Pronouns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0502933"/>
              </p:ext>
            </p:extLst>
          </p:nvPr>
        </p:nvGraphicFramePr>
        <p:xfrm>
          <a:off x="0" y="1268760"/>
          <a:ext cx="9144000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9712"/>
                <a:gridCol w="2232248"/>
                <a:gridCol w="3024336"/>
                <a:gridCol w="1907704"/>
              </a:tblGrid>
              <a:tr h="1064690"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люди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предметы/ животные</a:t>
                      </a:r>
                      <a:r>
                        <a:rPr lang="ru-RU" sz="2600" baseline="0" dirty="0" smtClean="0"/>
                        <a:t> 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принадлежность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600" dirty="0" smtClean="0"/>
                        <a:t>причина</a:t>
                      </a:r>
                      <a:endParaRPr lang="ru-RU" sz="2600" dirty="0"/>
                    </a:p>
                  </a:txBody>
                  <a:tcPr/>
                </a:tc>
              </a:tr>
              <a:tr h="591494"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WHO/THAT</a:t>
                      </a:r>
                      <a:r>
                        <a:rPr lang="en-US" sz="2600" baseline="0" dirty="0" smtClean="0"/>
                        <a:t> 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WHICH/THAT 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WHOSE </a:t>
                      </a:r>
                      <a:endParaRPr lang="ru-RU" sz="2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600" dirty="0" smtClean="0"/>
                        <a:t>WHY</a:t>
                      </a:r>
                      <a:endParaRPr lang="ru-RU" sz="2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3140968"/>
            <a:ext cx="87849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/>
              <a:t>THE GIRL – she is talking on the phone – IS MARY.</a:t>
            </a:r>
          </a:p>
          <a:p>
            <a:r>
              <a:rPr lang="en-US" sz="2800" dirty="0" smtClean="0"/>
              <a:t>     THE GIRL </a:t>
            </a:r>
            <a:r>
              <a:rPr lang="en-US" sz="2800" i="1" dirty="0" smtClean="0"/>
              <a:t>WHO</a:t>
            </a:r>
            <a:r>
              <a:rPr lang="en-US" sz="2800" dirty="0" smtClean="0"/>
              <a:t> is talking on the phone IS MARY. </a:t>
            </a:r>
          </a:p>
          <a:p>
            <a:endParaRPr lang="en-US" sz="2800" dirty="0"/>
          </a:p>
          <a:p>
            <a:r>
              <a:rPr lang="en-US" sz="2800" dirty="0" smtClean="0"/>
              <a:t>2. THE CAR – it is parked outside -  IS JACK’S.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THE CAR </a:t>
            </a:r>
            <a:r>
              <a:rPr lang="en-US" sz="2800" i="1" dirty="0" smtClean="0"/>
              <a:t>WHICH</a:t>
            </a:r>
            <a:r>
              <a:rPr lang="en-US" sz="2800" dirty="0" smtClean="0"/>
              <a:t> is parked outside IS JACK’S.</a:t>
            </a:r>
          </a:p>
          <a:p>
            <a:endParaRPr lang="en-US" sz="2800" dirty="0"/>
          </a:p>
          <a:p>
            <a:r>
              <a:rPr lang="en-US" sz="2800" dirty="0" smtClean="0"/>
              <a:t>3. THAT IS A MAN – his daughter is a nurse.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THAT IS A MAN </a:t>
            </a:r>
            <a:r>
              <a:rPr lang="en-US" sz="2800" i="1" dirty="0" smtClean="0"/>
              <a:t>WHOSE</a:t>
            </a:r>
            <a:r>
              <a:rPr lang="en-US" sz="2800" dirty="0" smtClean="0"/>
              <a:t> daughter is a nurse. </a:t>
            </a:r>
          </a:p>
        </p:txBody>
      </p:sp>
    </p:spTree>
    <p:extLst>
      <p:ext uri="{BB962C8B-B14F-4D97-AF65-F5344CB8AC3E}">
        <p14:creationId xmlns:p14="http://schemas.microsoft.com/office/powerpoint/2010/main" val="2594159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Relative Pronouns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171" t="16989" r="21808" b="44961"/>
          <a:stretch/>
        </p:blipFill>
        <p:spPr bwMode="auto">
          <a:xfrm>
            <a:off x="971600" y="1484783"/>
            <a:ext cx="6984776" cy="5148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652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Relative Pronouns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99" t="22298" r="37064" b="19005"/>
          <a:stretch/>
        </p:blipFill>
        <p:spPr bwMode="auto">
          <a:xfrm>
            <a:off x="395536" y="1412776"/>
            <a:ext cx="8424936" cy="52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3807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Relative Pronouns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82" t="49207" r="36829" b="7928"/>
          <a:stretch/>
        </p:blipFill>
        <p:spPr bwMode="auto">
          <a:xfrm>
            <a:off x="1" y="1916832"/>
            <a:ext cx="899950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27584" y="5733256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Hurricane –</a:t>
            </a:r>
            <a:r>
              <a:rPr lang="ru-RU" dirty="0" smtClean="0"/>
              <a:t> ураган 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9580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77" t="21690" r="32663" b="19388"/>
          <a:stretch/>
        </p:blipFill>
        <p:spPr bwMode="auto">
          <a:xfrm>
            <a:off x="0" y="548680"/>
            <a:ext cx="8316416" cy="6007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0402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 smtClean="0"/>
              <a:t>Файл в </a:t>
            </a:r>
            <a:r>
              <a:rPr lang="ru-RU" dirty="0" err="1" smtClean="0"/>
              <a:t>дневнике.ру</a:t>
            </a:r>
            <a:endParaRPr lang="ru-RU" dirty="0" smtClean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 smtClean="0"/>
              <a:t>Грамм тему учить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 smtClean="0"/>
              <a:t>Неправильные </a:t>
            </a:r>
            <a:r>
              <a:rPr lang="ru-RU" dirty="0" err="1" smtClean="0"/>
              <a:t>гл</a:t>
            </a:r>
            <a:r>
              <a:rPr lang="ru-RU" dirty="0" smtClean="0"/>
              <a:t> и новые слова повторять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38751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113</TotalTime>
  <Words>162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Ясность</vt:lpstr>
      <vt:lpstr>Lead the way </vt:lpstr>
      <vt:lpstr>Презентация PowerPoint</vt:lpstr>
      <vt:lpstr>Презентация PowerPoint</vt:lpstr>
      <vt:lpstr>Определительное придаточное предложение</vt:lpstr>
      <vt:lpstr>Relative Pronouns</vt:lpstr>
      <vt:lpstr>Relative Pronouns</vt:lpstr>
      <vt:lpstr>Relative Pronouns</vt:lpstr>
      <vt:lpstr>Relative Pronouns</vt:lpstr>
      <vt:lpstr>Презентация PowerPoint</vt:lpstr>
      <vt:lpstr>Homework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Александр</cp:lastModifiedBy>
  <cp:revision>11</cp:revision>
  <dcterms:created xsi:type="dcterms:W3CDTF">2020-10-27T09:30:11Z</dcterms:created>
  <dcterms:modified xsi:type="dcterms:W3CDTF">2020-11-09T13:26:28Z</dcterms:modified>
</cp:coreProperties>
</file>