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0" d="100"/>
          <a:sy n="50" d="100"/>
        </p:scale>
        <p:origin x="-571" y="-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14.12.2020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14.12.2020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14.12.2020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14.12.2020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Let’s celebrate 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SB  p 48 ex 1 a) b)</a:t>
            </a:r>
          </a:p>
          <a:p>
            <a:r>
              <a:rPr lang="en-US" dirty="0" smtClean="0"/>
              <a:t>SB p 49 ex 4 </a:t>
            </a:r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Present Continuous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Отрицание </a:t>
            </a:r>
          </a:p>
          <a:p>
            <a:r>
              <a:rPr lang="ru-RU" dirty="0" smtClean="0"/>
              <a:t>Вопрос </a:t>
            </a:r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Present Continuous </a:t>
            </a:r>
            <a:endParaRPr lang="ru-RU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16854" t="37250" r="9751" b="9084"/>
          <a:stretch>
            <a:fillRect/>
          </a:stretch>
        </p:blipFill>
        <p:spPr bwMode="auto">
          <a:xfrm>
            <a:off x="500033" y="1785926"/>
            <a:ext cx="8337235" cy="4572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14486" t="32515" r="15670" b="29603"/>
          <a:stretch>
            <a:fillRect/>
          </a:stretch>
        </p:blipFill>
        <p:spPr bwMode="auto">
          <a:xfrm>
            <a:off x="0" y="1714488"/>
            <a:ext cx="8780921" cy="357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Homework  </a:t>
            </a:r>
            <a:endParaRPr lang="ru-RU" dirty="0"/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SB p 48 ex 3a) </a:t>
            </a:r>
          </a:p>
          <a:p>
            <a:r>
              <a:rPr lang="en-US" dirty="0" smtClean="0"/>
              <a:t>WB p 30 ex 1, 2</a:t>
            </a:r>
            <a:endParaRPr lang="ru-RU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36</Words>
  <Application>Microsoft Office PowerPoint</Application>
  <PresentationFormat>Экран (4:3)</PresentationFormat>
  <Paragraphs>10</Paragraphs>
  <Slides>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7" baseType="lpstr">
      <vt:lpstr>Тема Office</vt:lpstr>
      <vt:lpstr>Let’s celebrate </vt:lpstr>
      <vt:lpstr>Слайд 2</vt:lpstr>
      <vt:lpstr>Present Continuous </vt:lpstr>
      <vt:lpstr>Present Continuous </vt:lpstr>
      <vt:lpstr>Слайд 5</vt:lpstr>
      <vt:lpstr>Homework 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Let’s celebrate </dc:title>
  <dc:creator>Учитель</dc:creator>
  <cp:lastModifiedBy>Учитель</cp:lastModifiedBy>
  <cp:revision>1</cp:revision>
  <dcterms:created xsi:type="dcterms:W3CDTF">2020-12-14T07:42:40Z</dcterms:created>
  <dcterms:modified xsi:type="dcterms:W3CDTF">2020-12-14T07:50:35Z</dcterms:modified>
</cp:coreProperties>
</file>